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1" r:id="rId2"/>
    <p:sldId id="311" r:id="rId3"/>
    <p:sldId id="275" r:id="rId4"/>
    <p:sldId id="330" r:id="rId5"/>
    <p:sldId id="316" r:id="rId6"/>
    <p:sldId id="274" r:id="rId7"/>
    <p:sldId id="332" r:id="rId8"/>
    <p:sldId id="261" r:id="rId9"/>
    <p:sldId id="321" r:id="rId10"/>
    <p:sldId id="259" r:id="rId11"/>
    <p:sldId id="260" r:id="rId12"/>
    <p:sldId id="262" r:id="rId13"/>
    <p:sldId id="263" r:id="rId14"/>
    <p:sldId id="264" r:id="rId15"/>
    <p:sldId id="265" r:id="rId16"/>
    <p:sldId id="266" r:id="rId17"/>
    <p:sldId id="267" r:id="rId18"/>
    <p:sldId id="268" r:id="rId19"/>
    <p:sldId id="269" r:id="rId20"/>
    <p:sldId id="270" r:id="rId21"/>
    <p:sldId id="271" r:id="rId22"/>
    <p:sldId id="272" r:id="rId23"/>
    <p:sldId id="277" r:id="rId24"/>
    <p:sldId id="281" r:id="rId25"/>
    <p:sldId id="322" r:id="rId26"/>
    <p:sldId id="326" r:id="rId27"/>
    <p:sldId id="327" r:id="rId28"/>
    <p:sldId id="328" r:id="rId29"/>
    <p:sldId id="285" r:id="rId30"/>
    <p:sldId id="286" r:id="rId31"/>
    <p:sldId id="288" r:id="rId32"/>
    <p:sldId id="289" r:id="rId33"/>
    <p:sldId id="290" r:id="rId34"/>
    <p:sldId id="292" r:id="rId35"/>
    <p:sldId id="295" r:id="rId36"/>
    <p:sldId id="297" r:id="rId37"/>
    <p:sldId id="298" r:id="rId38"/>
    <p:sldId id="299" r:id="rId39"/>
    <p:sldId id="302" r:id="rId40"/>
    <p:sldId id="303" r:id="rId41"/>
    <p:sldId id="304" r:id="rId42"/>
    <p:sldId id="306" r:id="rId43"/>
    <p:sldId id="3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4660" autoAdjust="0"/>
  </p:normalViewPr>
  <p:slideViewPr>
    <p:cSldViewPr snapToGrid="0">
      <p:cViewPr varScale="1">
        <p:scale>
          <a:sx n="67" d="100"/>
          <a:sy n="67" d="100"/>
        </p:scale>
        <p:origin x="644" y="76"/>
      </p:cViewPr>
      <p:guideLst>
        <p:guide orient="horz" pos="2160"/>
        <p:guide pos="3840"/>
      </p:guideLst>
    </p:cSldViewPr>
  </p:slideViewPr>
  <p:outlineViewPr>
    <p:cViewPr>
      <p:scale>
        <a:sx n="33" d="100"/>
        <a:sy n="33" d="100"/>
      </p:scale>
      <p:origin x="0" y="599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Kumar" userId="f94225b3-263d-47de-91f3-c17c89a7eef3" providerId="ADAL" clId="{CB31E6B4-AF45-4611-A277-49C78C8153D9}"/>
    <pc:docChg chg="undo custSel addSld delSld modSld">
      <pc:chgData name="Aastha Kumar" userId="f94225b3-263d-47de-91f3-c17c89a7eef3" providerId="ADAL" clId="{CB31E6B4-AF45-4611-A277-49C78C8153D9}" dt="2024-09-30T06:52:35.538" v="155" actId="20577"/>
      <pc:docMkLst>
        <pc:docMk/>
      </pc:docMkLst>
      <pc:sldChg chg="modSp mod">
        <pc:chgData name="Aastha Kumar" userId="f94225b3-263d-47de-91f3-c17c89a7eef3" providerId="ADAL" clId="{CB31E6B4-AF45-4611-A277-49C78C8153D9}" dt="2024-09-28T19:18:40.540" v="126" actId="20577"/>
        <pc:sldMkLst>
          <pc:docMk/>
          <pc:sldMk cId="3807358893" sldId="260"/>
        </pc:sldMkLst>
        <pc:spChg chg="mod">
          <ac:chgData name="Aastha Kumar" userId="f94225b3-263d-47de-91f3-c17c89a7eef3" providerId="ADAL" clId="{CB31E6B4-AF45-4611-A277-49C78C8153D9}" dt="2024-09-28T19:18:40.540" v="126" actId="20577"/>
          <ac:spMkLst>
            <pc:docMk/>
            <pc:sldMk cId="3807358893" sldId="260"/>
            <ac:spMk id="7" creationId="{14E52D7E-2869-50B5-162B-D2C1222BD1FC}"/>
          </ac:spMkLst>
        </pc:spChg>
      </pc:sldChg>
      <pc:sldChg chg="modSp mod">
        <pc:chgData name="Aastha Kumar" userId="f94225b3-263d-47de-91f3-c17c89a7eef3" providerId="ADAL" clId="{CB31E6B4-AF45-4611-A277-49C78C8153D9}" dt="2024-09-30T06:40:32.659" v="154" actId="6549"/>
        <pc:sldMkLst>
          <pc:docMk/>
          <pc:sldMk cId="277453525" sldId="263"/>
        </pc:sldMkLst>
        <pc:spChg chg="mod">
          <ac:chgData name="Aastha Kumar" userId="f94225b3-263d-47de-91f3-c17c89a7eef3" providerId="ADAL" clId="{CB31E6B4-AF45-4611-A277-49C78C8153D9}" dt="2024-09-30T06:40:32.659" v="154" actId="6549"/>
          <ac:spMkLst>
            <pc:docMk/>
            <pc:sldMk cId="277453525" sldId="263"/>
            <ac:spMk id="3" creationId="{45727D85-CE16-3F0E-A723-B08AF937D667}"/>
          </ac:spMkLst>
        </pc:spChg>
      </pc:sldChg>
      <pc:sldChg chg="del">
        <pc:chgData name="Aastha Kumar" userId="f94225b3-263d-47de-91f3-c17c89a7eef3" providerId="ADAL" clId="{CB31E6B4-AF45-4611-A277-49C78C8153D9}" dt="2024-09-28T13:46:00.672" v="0" actId="47"/>
        <pc:sldMkLst>
          <pc:docMk/>
          <pc:sldMk cId="2318208219" sldId="273"/>
        </pc:sldMkLst>
      </pc:sldChg>
      <pc:sldChg chg="add">
        <pc:chgData name="Aastha Kumar" userId="f94225b3-263d-47de-91f3-c17c89a7eef3" providerId="ADAL" clId="{CB31E6B4-AF45-4611-A277-49C78C8153D9}" dt="2024-09-29T17:49:50.438" v="147"/>
        <pc:sldMkLst>
          <pc:docMk/>
          <pc:sldMk cId="1560341395" sldId="274"/>
        </pc:sldMkLst>
      </pc:sldChg>
      <pc:sldChg chg="del">
        <pc:chgData name="Aastha Kumar" userId="f94225b3-263d-47de-91f3-c17c89a7eef3" providerId="ADAL" clId="{CB31E6B4-AF45-4611-A277-49C78C8153D9}" dt="2024-09-29T17:49:44.119" v="146" actId="2696"/>
        <pc:sldMkLst>
          <pc:docMk/>
          <pc:sldMk cId="2673319074" sldId="274"/>
        </pc:sldMkLst>
      </pc:sldChg>
      <pc:sldChg chg="modSp mod">
        <pc:chgData name="Aastha Kumar" userId="f94225b3-263d-47de-91f3-c17c89a7eef3" providerId="ADAL" clId="{CB31E6B4-AF45-4611-A277-49C78C8153D9}" dt="2024-09-28T18:27:17.620" v="83" actId="20577"/>
        <pc:sldMkLst>
          <pc:docMk/>
          <pc:sldMk cId="4240352325" sldId="275"/>
        </pc:sldMkLst>
        <pc:spChg chg="mod">
          <ac:chgData name="Aastha Kumar" userId="f94225b3-263d-47de-91f3-c17c89a7eef3" providerId="ADAL" clId="{CB31E6B4-AF45-4611-A277-49C78C8153D9}" dt="2024-09-28T18:27:17.620" v="83" actId="20577"/>
          <ac:spMkLst>
            <pc:docMk/>
            <pc:sldMk cId="4240352325" sldId="275"/>
            <ac:spMk id="8" creationId="{D56DF8EB-2F62-3358-564A-EC6CE378EB34}"/>
          </ac:spMkLst>
        </pc:spChg>
      </pc:sldChg>
      <pc:sldChg chg="modSp mod">
        <pc:chgData name="Aastha Kumar" userId="f94225b3-263d-47de-91f3-c17c89a7eef3" providerId="ADAL" clId="{CB31E6B4-AF45-4611-A277-49C78C8153D9}" dt="2024-09-28T19:23:37.584" v="128" actId="20577"/>
        <pc:sldMkLst>
          <pc:docMk/>
          <pc:sldMk cId="3138055302" sldId="277"/>
        </pc:sldMkLst>
        <pc:spChg chg="mod">
          <ac:chgData name="Aastha Kumar" userId="f94225b3-263d-47de-91f3-c17c89a7eef3" providerId="ADAL" clId="{CB31E6B4-AF45-4611-A277-49C78C8153D9}" dt="2024-09-28T19:23:37.584" v="128" actId="20577"/>
          <ac:spMkLst>
            <pc:docMk/>
            <pc:sldMk cId="3138055302" sldId="277"/>
            <ac:spMk id="5" creationId="{9CF22C71-FA7B-DF61-8E62-9F0275CA57A4}"/>
          </ac:spMkLst>
        </pc:spChg>
      </pc:sldChg>
      <pc:sldChg chg="del">
        <pc:chgData name="Aastha Kumar" userId="f94225b3-263d-47de-91f3-c17c89a7eef3" providerId="ADAL" clId="{CB31E6B4-AF45-4611-A277-49C78C8153D9}" dt="2024-09-28T19:24:34.236" v="129" actId="47"/>
        <pc:sldMkLst>
          <pc:docMk/>
          <pc:sldMk cId="1558739140" sldId="282"/>
        </pc:sldMkLst>
      </pc:sldChg>
      <pc:sldChg chg="modSp mod">
        <pc:chgData name="Aastha Kumar" userId="f94225b3-263d-47de-91f3-c17c89a7eef3" providerId="ADAL" clId="{CB31E6B4-AF45-4611-A277-49C78C8153D9}" dt="2024-09-28T18:21:09.667" v="25" actId="20577"/>
        <pc:sldMkLst>
          <pc:docMk/>
          <pc:sldMk cId="2891256147" sldId="286"/>
        </pc:sldMkLst>
        <pc:spChg chg="mod">
          <ac:chgData name="Aastha Kumar" userId="f94225b3-263d-47de-91f3-c17c89a7eef3" providerId="ADAL" clId="{CB31E6B4-AF45-4611-A277-49C78C8153D9}" dt="2024-09-28T18:21:09.667" v="25" actId="20577"/>
          <ac:spMkLst>
            <pc:docMk/>
            <pc:sldMk cId="2891256147" sldId="286"/>
            <ac:spMk id="6" creationId="{9353CC1A-0523-D102-5E9B-C947724CB79A}"/>
          </ac:spMkLst>
        </pc:spChg>
      </pc:sldChg>
      <pc:sldChg chg="del">
        <pc:chgData name="Aastha Kumar" userId="f94225b3-263d-47de-91f3-c17c89a7eef3" providerId="ADAL" clId="{CB31E6B4-AF45-4611-A277-49C78C8153D9}" dt="2024-09-29T18:03:07.920" v="150" actId="47"/>
        <pc:sldMkLst>
          <pc:docMk/>
          <pc:sldMk cId="345303867" sldId="287"/>
        </pc:sldMkLst>
      </pc:sldChg>
      <pc:sldChg chg="modSp mod">
        <pc:chgData name="Aastha Kumar" userId="f94225b3-263d-47de-91f3-c17c89a7eef3" providerId="ADAL" clId="{CB31E6B4-AF45-4611-A277-49C78C8153D9}" dt="2024-09-29T18:17:32.590" v="152" actId="20577"/>
        <pc:sldMkLst>
          <pc:docMk/>
          <pc:sldMk cId="3892196484" sldId="306"/>
        </pc:sldMkLst>
        <pc:spChg chg="mod">
          <ac:chgData name="Aastha Kumar" userId="f94225b3-263d-47de-91f3-c17c89a7eef3" providerId="ADAL" clId="{CB31E6B4-AF45-4611-A277-49C78C8153D9}" dt="2024-09-29T18:17:32.590" v="152" actId="20577"/>
          <ac:spMkLst>
            <pc:docMk/>
            <pc:sldMk cId="3892196484" sldId="306"/>
            <ac:spMk id="3" creationId="{F0ABB29B-FA3A-23EE-A31D-933F3AC1B674}"/>
          </ac:spMkLst>
        </pc:spChg>
      </pc:sldChg>
      <pc:sldChg chg="modSp mod">
        <pc:chgData name="Aastha Kumar" userId="f94225b3-263d-47de-91f3-c17c89a7eef3" providerId="ADAL" clId="{CB31E6B4-AF45-4611-A277-49C78C8153D9}" dt="2024-09-30T06:52:35.538" v="155" actId="20577"/>
        <pc:sldMkLst>
          <pc:docMk/>
          <pc:sldMk cId="2040378679" sldId="308"/>
        </pc:sldMkLst>
        <pc:spChg chg="mod">
          <ac:chgData name="Aastha Kumar" userId="f94225b3-263d-47de-91f3-c17c89a7eef3" providerId="ADAL" clId="{CB31E6B4-AF45-4611-A277-49C78C8153D9}" dt="2024-09-30T06:52:35.538" v="155" actId="20577"/>
          <ac:spMkLst>
            <pc:docMk/>
            <pc:sldMk cId="2040378679" sldId="308"/>
            <ac:spMk id="3" creationId="{8EDC2FAC-0161-7BF9-A315-501044464623}"/>
          </ac:spMkLst>
        </pc:spChg>
      </pc:sldChg>
      <pc:sldChg chg="add del">
        <pc:chgData name="Aastha Kumar" userId="f94225b3-263d-47de-91f3-c17c89a7eef3" providerId="ADAL" clId="{CB31E6B4-AF45-4611-A277-49C78C8153D9}" dt="2024-09-28T13:50:31.747" v="3" actId="47"/>
        <pc:sldMkLst>
          <pc:docMk/>
          <pc:sldMk cId="3673211864" sldId="314"/>
        </pc:sldMkLst>
      </pc:sldChg>
      <pc:sldChg chg="del">
        <pc:chgData name="Aastha Kumar" userId="f94225b3-263d-47de-91f3-c17c89a7eef3" providerId="ADAL" clId="{CB31E6B4-AF45-4611-A277-49C78C8153D9}" dt="2024-09-28T13:50:32.778" v="4" actId="47"/>
        <pc:sldMkLst>
          <pc:docMk/>
          <pc:sldMk cId="2840757680" sldId="315"/>
        </pc:sldMkLst>
      </pc:sldChg>
      <pc:sldChg chg="addSp modSp mod">
        <pc:chgData name="Aastha Kumar" userId="f94225b3-263d-47de-91f3-c17c89a7eef3" providerId="ADAL" clId="{CB31E6B4-AF45-4611-A277-49C78C8153D9}" dt="2024-09-29T17:28:18.831" v="145" actId="6549"/>
        <pc:sldMkLst>
          <pc:docMk/>
          <pc:sldMk cId="539348338" sldId="331"/>
        </pc:sldMkLst>
        <pc:graphicFrameChg chg="mod modGraphic">
          <ac:chgData name="Aastha Kumar" userId="f94225b3-263d-47de-91f3-c17c89a7eef3" providerId="ADAL" clId="{CB31E6B4-AF45-4611-A277-49C78C8153D9}" dt="2024-09-29T17:28:18.831" v="145" actId="6549"/>
          <ac:graphicFrameMkLst>
            <pc:docMk/>
            <pc:sldMk cId="539348338" sldId="331"/>
            <ac:graphicFrameMk id="32" creationId="{A1A208D5-FD26-02AE-5CD3-735546220574}"/>
          </ac:graphicFrameMkLst>
        </pc:graphicFrameChg>
        <pc:picChg chg="add mod">
          <ac:chgData name="Aastha Kumar" userId="f94225b3-263d-47de-91f3-c17c89a7eef3" providerId="ADAL" clId="{CB31E6B4-AF45-4611-A277-49C78C8153D9}" dt="2024-09-28T18:28:37.283" v="87" actId="14100"/>
          <ac:picMkLst>
            <pc:docMk/>
            <pc:sldMk cId="539348338" sldId="331"/>
            <ac:picMk id="2" creationId="{24CB995C-8D7D-9E1E-AAFC-A137B4FD4767}"/>
          </ac:picMkLst>
        </pc:picChg>
      </pc:sldChg>
    </pc:docChg>
  </pc:docChgLst>
  <pc:docChgLst>
    <pc:chgData name="Aastha Kumar" userId="f94225b3-263d-47de-91f3-c17c89a7eef3" providerId="ADAL" clId="{139BBECA-1468-4FAB-A02C-D90D7EAEA54B}"/>
    <pc:docChg chg="undo custSel delSld modSld">
      <pc:chgData name="Aastha Kumar" userId="f94225b3-263d-47de-91f3-c17c89a7eef3" providerId="ADAL" clId="{139BBECA-1468-4FAB-A02C-D90D7EAEA54B}" dt="2024-12-03T02:44:39.837" v="108" actId="27636"/>
      <pc:docMkLst>
        <pc:docMk/>
      </pc:docMkLst>
      <pc:sldChg chg="addSp delSp modSp del mod">
        <pc:chgData name="Aastha Kumar" userId="f94225b3-263d-47de-91f3-c17c89a7eef3" providerId="ADAL" clId="{139BBECA-1468-4FAB-A02C-D90D7EAEA54B}" dt="2024-12-02T16:36:41.638" v="26" actId="47"/>
        <pc:sldMkLst>
          <pc:docMk/>
          <pc:sldMk cId="3034448311" sldId="257"/>
        </pc:sldMkLst>
        <pc:spChg chg="del">
          <ac:chgData name="Aastha Kumar" userId="f94225b3-263d-47de-91f3-c17c89a7eef3" providerId="ADAL" clId="{139BBECA-1468-4FAB-A02C-D90D7EAEA54B}" dt="2024-12-02T16:36:25.802" v="20" actId="21"/>
          <ac:spMkLst>
            <pc:docMk/>
            <pc:sldMk cId="3034448311" sldId="257"/>
            <ac:spMk id="2" creationId="{DFE0AF7E-72A3-2596-8873-8E16B0A2F31D}"/>
          </ac:spMkLst>
        </pc:spChg>
        <pc:spChg chg="add mod">
          <ac:chgData name="Aastha Kumar" userId="f94225b3-263d-47de-91f3-c17c89a7eef3" providerId="ADAL" clId="{139BBECA-1468-4FAB-A02C-D90D7EAEA54B}" dt="2024-12-02T16:36:25.802" v="20" actId="21"/>
          <ac:spMkLst>
            <pc:docMk/>
            <pc:sldMk cId="3034448311" sldId="257"/>
            <ac:spMk id="5" creationId="{310E48F7-7E24-13AF-2C4C-7CBB3EA3EEA0}"/>
          </ac:spMkLst>
        </pc:spChg>
      </pc:sldChg>
      <pc:sldChg chg="addSp modSp mod">
        <pc:chgData name="Aastha Kumar" userId="f94225b3-263d-47de-91f3-c17c89a7eef3" providerId="ADAL" clId="{139BBECA-1468-4FAB-A02C-D90D7EAEA54B}" dt="2024-12-02T16:36:39.453" v="25" actId="403"/>
        <pc:sldMkLst>
          <pc:docMk/>
          <pc:sldMk cId="3807358893" sldId="260"/>
        </pc:sldMkLst>
        <pc:spChg chg="add mod">
          <ac:chgData name="Aastha Kumar" userId="f94225b3-263d-47de-91f3-c17c89a7eef3" providerId="ADAL" clId="{139BBECA-1468-4FAB-A02C-D90D7EAEA54B}" dt="2024-12-02T16:36:33.338" v="23" actId="1076"/>
          <ac:spMkLst>
            <pc:docMk/>
            <pc:sldMk cId="3807358893" sldId="260"/>
            <ac:spMk id="2" creationId="{B515CCE4-5443-E546-0085-873AB0DDF3DA}"/>
          </ac:spMkLst>
        </pc:spChg>
        <pc:spChg chg="add mod">
          <ac:chgData name="Aastha Kumar" userId="f94225b3-263d-47de-91f3-c17c89a7eef3" providerId="ADAL" clId="{139BBECA-1468-4FAB-A02C-D90D7EAEA54B}" dt="2024-12-02T16:36:30.198" v="22" actId="1076"/>
          <ac:spMkLst>
            <pc:docMk/>
            <pc:sldMk cId="3807358893" sldId="260"/>
            <ac:spMk id="3" creationId="{DFE0AF7E-72A3-2596-8873-8E16B0A2F31D}"/>
          </ac:spMkLst>
        </pc:spChg>
        <pc:spChg chg="mod">
          <ac:chgData name="Aastha Kumar" userId="f94225b3-263d-47de-91f3-c17c89a7eef3" providerId="ADAL" clId="{139BBECA-1468-4FAB-A02C-D90D7EAEA54B}" dt="2024-12-02T16:36:39.453" v="25" actId="403"/>
          <ac:spMkLst>
            <pc:docMk/>
            <pc:sldMk cId="3807358893" sldId="260"/>
            <ac:spMk id="7" creationId="{14E52D7E-2869-50B5-162B-D2C1222BD1FC}"/>
          </ac:spMkLst>
        </pc:spChg>
        <pc:picChg chg="mod">
          <ac:chgData name="Aastha Kumar" userId="f94225b3-263d-47de-91f3-c17c89a7eef3" providerId="ADAL" clId="{139BBECA-1468-4FAB-A02C-D90D7EAEA54B}" dt="2024-12-02T16:36:16.338" v="15" actId="1076"/>
          <ac:picMkLst>
            <pc:docMk/>
            <pc:sldMk cId="3807358893" sldId="260"/>
            <ac:picMk id="1026" creationId="{F9FAB7B8-3131-34AB-2DEF-1C18FEB9A27E}"/>
          </ac:picMkLst>
        </pc:picChg>
      </pc:sldChg>
      <pc:sldChg chg="modSp mod">
        <pc:chgData name="Aastha Kumar" userId="f94225b3-263d-47de-91f3-c17c89a7eef3" providerId="ADAL" clId="{139BBECA-1468-4FAB-A02C-D90D7EAEA54B}" dt="2024-12-02T18:03:54.833" v="30" actId="20577"/>
        <pc:sldMkLst>
          <pc:docMk/>
          <pc:sldMk cId="277453525" sldId="263"/>
        </pc:sldMkLst>
        <pc:spChg chg="mod">
          <ac:chgData name="Aastha Kumar" userId="f94225b3-263d-47de-91f3-c17c89a7eef3" providerId="ADAL" clId="{139BBECA-1468-4FAB-A02C-D90D7EAEA54B}" dt="2024-12-02T18:03:54.833" v="30" actId="20577"/>
          <ac:spMkLst>
            <pc:docMk/>
            <pc:sldMk cId="277453525" sldId="263"/>
            <ac:spMk id="3" creationId="{45727D85-CE16-3F0E-A723-B08AF937D667}"/>
          </ac:spMkLst>
        </pc:spChg>
      </pc:sldChg>
      <pc:sldChg chg="modSp mod">
        <pc:chgData name="Aastha Kumar" userId="f94225b3-263d-47de-91f3-c17c89a7eef3" providerId="ADAL" clId="{139BBECA-1468-4FAB-A02C-D90D7EAEA54B}" dt="2024-12-03T02:44:39.837" v="108" actId="27636"/>
        <pc:sldMkLst>
          <pc:docMk/>
          <pc:sldMk cId="1845775622" sldId="290"/>
        </pc:sldMkLst>
        <pc:spChg chg="mod">
          <ac:chgData name="Aastha Kumar" userId="f94225b3-263d-47de-91f3-c17c89a7eef3" providerId="ADAL" clId="{139BBECA-1468-4FAB-A02C-D90D7EAEA54B}" dt="2024-12-03T02:41:27.592" v="63" actId="1076"/>
          <ac:spMkLst>
            <pc:docMk/>
            <pc:sldMk cId="1845775622" sldId="290"/>
            <ac:spMk id="2" creationId="{8038DFBD-F349-7182-DD6B-35885EE3E92D}"/>
          </ac:spMkLst>
        </pc:spChg>
        <pc:spChg chg="mod">
          <ac:chgData name="Aastha Kumar" userId="f94225b3-263d-47de-91f3-c17c89a7eef3" providerId="ADAL" clId="{139BBECA-1468-4FAB-A02C-D90D7EAEA54B}" dt="2024-12-03T02:44:39.837" v="108" actId="27636"/>
          <ac:spMkLst>
            <pc:docMk/>
            <pc:sldMk cId="1845775622" sldId="290"/>
            <ac:spMk id="3" creationId="{91F7184D-5445-E3A1-AFC7-8D133B65F324}"/>
          </ac:spMkLst>
        </pc:spChg>
        <pc:picChg chg="mod">
          <ac:chgData name="Aastha Kumar" userId="f94225b3-263d-47de-91f3-c17c89a7eef3" providerId="ADAL" clId="{139BBECA-1468-4FAB-A02C-D90D7EAEA54B}" dt="2024-12-03T02:41:51.861" v="83" actId="1076"/>
          <ac:picMkLst>
            <pc:docMk/>
            <pc:sldMk cId="1845775622" sldId="290"/>
            <ac:picMk id="5" creationId="{0C64D8C0-CEEF-7CC8-976D-B68CDA476F88}"/>
          </ac:picMkLst>
        </pc:picChg>
      </pc:sldChg>
      <pc:sldChg chg="modSp del mod">
        <pc:chgData name="Aastha Kumar" userId="f94225b3-263d-47de-91f3-c17c89a7eef3" providerId="ADAL" clId="{139BBECA-1468-4FAB-A02C-D90D7EAEA54B}" dt="2024-12-03T02:41:56.555" v="86" actId="47"/>
        <pc:sldMkLst>
          <pc:docMk/>
          <pc:sldMk cId="2512690134" sldId="291"/>
        </pc:sldMkLst>
        <pc:spChg chg="mod">
          <ac:chgData name="Aastha Kumar" userId="f94225b3-263d-47de-91f3-c17c89a7eef3" providerId="ADAL" clId="{139BBECA-1468-4FAB-A02C-D90D7EAEA54B}" dt="2024-12-03T02:41:11.578" v="50" actId="27636"/>
          <ac:spMkLst>
            <pc:docMk/>
            <pc:sldMk cId="2512690134" sldId="291"/>
            <ac:spMk id="3" creationId="{567599C6-6475-2225-64E9-161E573428BA}"/>
          </ac:spMkLst>
        </pc:spChg>
      </pc:sldChg>
      <pc:sldChg chg="modSp mod">
        <pc:chgData name="Aastha Kumar" userId="f94225b3-263d-47de-91f3-c17c89a7eef3" providerId="ADAL" clId="{139BBECA-1468-4FAB-A02C-D90D7EAEA54B}" dt="2024-12-03T02:44:26.701" v="102" actId="20577"/>
        <pc:sldMkLst>
          <pc:docMk/>
          <pc:sldMk cId="583376946" sldId="292"/>
        </pc:sldMkLst>
        <pc:spChg chg="mod">
          <ac:chgData name="Aastha Kumar" userId="f94225b3-263d-47de-91f3-c17c89a7eef3" providerId="ADAL" clId="{139BBECA-1468-4FAB-A02C-D90D7EAEA54B}" dt="2024-12-03T02:43:04.215" v="87" actId="1076"/>
          <ac:spMkLst>
            <pc:docMk/>
            <pc:sldMk cId="583376946" sldId="292"/>
            <ac:spMk id="2" creationId="{97CB064E-2F2A-FF48-C8B2-F0727AB973D9}"/>
          </ac:spMkLst>
        </pc:spChg>
        <pc:spChg chg="mod">
          <ac:chgData name="Aastha Kumar" userId="f94225b3-263d-47de-91f3-c17c89a7eef3" providerId="ADAL" clId="{139BBECA-1468-4FAB-A02C-D90D7EAEA54B}" dt="2024-12-03T02:44:26.701" v="102" actId="20577"/>
          <ac:spMkLst>
            <pc:docMk/>
            <pc:sldMk cId="583376946" sldId="292"/>
            <ac:spMk id="3" creationId="{DACAD250-C80C-0935-E0FE-48AE810FD2E5}"/>
          </ac:spMkLst>
        </pc:spChg>
      </pc:sldChg>
      <pc:sldChg chg="modSp mod">
        <pc:chgData name="Aastha Kumar" userId="f94225b3-263d-47de-91f3-c17c89a7eef3" providerId="ADAL" clId="{139BBECA-1468-4FAB-A02C-D90D7EAEA54B}" dt="2024-12-02T16:27:44.666" v="14" actId="1076"/>
        <pc:sldMkLst>
          <pc:docMk/>
          <pc:sldMk cId="1530691176" sldId="295"/>
        </pc:sldMkLst>
        <pc:spChg chg="mod">
          <ac:chgData name="Aastha Kumar" userId="f94225b3-263d-47de-91f3-c17c89a7eef3" providerId="ADAL" clId="{139BBECA-1468-4FAB-A02C-D90D7EAEA54B}" dt="2024-12-02T16:27:44.666" v="14" actId="1076"/>
          <ac:spMkLst>
            <pc:docMk/>
            <pc:sldMk cId="1530691176" sldId="295"/>
            <ac:spMk id="3" creationId="{4F17C463-8A6B-9E07-4790-BF41FC95D6EE}"/>
          </ac:spMkLst>
        </pc:spChg>
      </pc:sldChg>
      <pc:sldChg chg="delSp modSp mod">
        <pc:chgData name="Aastha Kumar" userId="f94225b3-263d-47de-91f3-c17c89a7eef3" providerId="ADAL" clId="{139BBECA-1468-4FAB-A02C-D90D7EAEA54B}" dt="2024-12-02T16:23:23.299" v="11" actId="27636"/>
        <pc:sldMkLst>
          <pc:docMk/>
          <pc:sldMk cId="2668003786" sldId="298"/>
        </pc:sldMkLst>
        <pc:spChg chg="mod">
          <ac:chgData name="Aastha Kumar" userId="f94225b3-263d-47de-91f3-c17c89a7eef3" providerId="ADAL" clId="{139BBECA-1468-4FAB-A02C-D90D7EAEA54B}" dt="2024-12-02T16:23:23.299" v="11" actId="27636"/>
          <ac:spMkLst>
            <pc:docMk/>
            <pc:sldMk cId="2668003786" sldId="298"/>
            <ac:spMk id="3" creationId="{57570C07-947D-1AF7-95BE-C5797D543172}"/>
          </ac:spMkLst>
        </pc:spChg>
        <pc:picChg chg="del">
          <ac:chgData name="Aastha Kumar" userId="f94225b3-263d-47de-91f3-c17c89a7eef3" providerId="ADAL" clId="{139BBECA-1468-4FAB-A02C-D90D7EAEA54B}" dt="2024-12-02T16:23:20.289" v="9" actId="478"/>
          <ac:picMkLst>
            <pc:docMk/>
            <pc:sldMk cId="2668003786" sldId="298"/>
            <ac:picMk id="5" creationId="{27702BB9-93BC-BDDD-3843-9060242DD1DA}"/>
          </ac:picMkLst>
        </pc:picChg>
      </pc:sldChg>
      <pc:sldChg chg="modSp mod">
        <pc:chgData name="Aastha Kumar" userId="f94225b3-263d-47de-91f3-c17c89a7eef3" providerId="ADAL" clId="{139BBECA-1468-4FAB-A02C-D90D7EAEA54B}" dt="2024-12-02T17:57:28.143" v="29" actId="20577"/>
        <pc:sldMkLst>
          <pc:docMk/>
          <pc:sldMk cId="567345227" sldId="316"/>
        </pc:sldMkLst>
        <pc:spChg chg="mod">
          <ac:chgData name="Aastha Kumar" userId="f94225b3-263d-47de-91f3-c17c89a7eef3" providerId="ADAL" clId="{139BBECA-1468-4FAB-A02C-D90D7EAEA54B}" dt="2024-12-02T17:57:28.143" v="29" actId="20577"/>
          <ac:spMkLst>
            <pc:docMk/>
            <pc:sldMk cId="567345227" sldId="316"/>
            <ac:spMk id="3" creationId="{6A33C073-1D86-EA4A-2E28-387EED9D9619}"/>
          </ac:spMkLst>
        </pc:spChg>
      </pc:sldChg>
    </pc:docChg>
  </pc:docChgLst>
  <pc:docChgLst>
    <pc:chgData name="Aastha Kumar" userId="f94225b3-263d-47de-91f3-c17c89a7eef3" providerId="ADAL" clId="{4855EAC2-9315-4D82-830A-A039FFBD0EE3}"/>
    <pc:docChg chg="undo redo custSel addSld delSld modSld sldOrd">
      <pc:chgData name="Aastha Kumar" userId="f94225b3-263d-47de-91f3-c17c89a7eef3" providerId="ADAL" clId="{4855EAC2-9315-4D82-830A-A039FFBD0EE3}" dt="2024-08-28T06:14:57.431" v="1709" actId="20577"/>
      <pc:docMkLst>
        <pc:docMk/>
      </pc:docMkLst>
      <pc:sldChg chg="addSp delSp modSp mod">
        <pc:chgData name="Aastha Kumar" userId="f94225b3-263d-47de-91f3-c17c89a7eef3" providerId="ADAL" clId="{4855EAC2-9315-4D82-830A-A039FFBD0EE3}" dt="2024-08-24T06:46:45.673" v="940" actId="1036"/>
        <pc:sldMkLst>
          <pc:docMk/>
          <pc:sldMk cId="3034448311" sldId="257"/>
        </pc:sldMkLst>
        <pc:spChg chg="mod">
          <ac:chgData name="Aastha Kumar" userId="f94225b3-263d-47de-91f3-c17c89a7eef3" providerId="ADAL" clId="{4855EAC2-9315-4D82-830A-A039FFBD0EE3}" dt="2024-08-19T03:40:28.629" v="5" actId="1076"/>
          <ac:spMkLst>
            <pc:docMk/>
            <pc:sldMk cId="3034448311" sldId="257"/>
            <ac:spMk id="2" creationId="{DFE0AF7E-72A3-2596-8873-8E16B0A2F31D}"/>
          </ac:spMkLst>
        </pc:spChg>
        <pc:spChg chg="mod">
          <ac:chgData name="Aastha Kumar" userId="f94225b3-263d-47de-91f3-c17c89a7eef3" providerId="ADAL" clId="{4855EAC2-9315-4D82-830A-A039FFBD0EE3}" dt="2024-08-24T06:46:45.673" v="940" actId="1036"/>
          <ac:spMkLst>
            <pc:docMk/>
            <pc:sldMk cId="3034448311" sldId="257"/>
            <ac:spMk id="3" creationId="{4F89AC53-26F7-A5FA-9FBD-586FAF036830}"/>
          </ac:spMkLst>
        </pc:spChg>
        <pc:picChg chg="add del mod">
          <ac:chgData name="Aastha Kumar" userId="f94225b3-263d-47de-91f3-c17c89a7eef3" providerId="ADAL" clId="{4855EAC2-9315-4D82-830A-A039FFBD0EE3}" dt="2024-08-24T05:03:19.442" v="347" actId="21"/>
          <ac:picMkLst>
            <pc:docMk/>
            <pc:sldMk cId="3034448311" sldId="257"/>
            <ac:picMk id="5" creationId="{F936B48B-0885-7B7C-2969-FDD362621936}"/>
          </ac:picMkLst>
        </pc:picChg>
      </pc:sldChg>
      <pc:sldChg chg="add del">
        <pc:chgData name="Aastha Kumar" userId="f94225b3-263d-47de-91f3-c17c89a7eef3" providerId="ADAL" clId="{4855EAC2-9315-4D82-830A-A039FFBD0EE3}" dt="2024-08-24T06:08:46.112" v="780" actId="47"/>
        <pc:sldMkLst>
          <pc:docMk/>
          <pc:sldMk cId="741229085" sldId="258"/>
        </pc:sldMkLst>
      </pc:sldChg>
      <pc:sldChg chg="addSp delSp modSp del mod ord">
        <pc:chgData name="Aastha Kumar" userId="f94225b3-263d-47de-91f3-c17c89a7eef3" providerId="ADAL" clId="{4855EAC2-9315-4D82-830A-A039FFBD0EE3}" dt="2024-08-19T03:56:36.824" v="92" actId="47"/>
        <pc:sldMkLst>
          <pc:docMk/>
          <pc:sldMk cId="841657999" sldId="258"/>
        </pc:sldMkLst>
        <pc:spChg chg="add mod">
          <ac:chgData name="Aastha Kumar" userId="f94225b3-263d-47de-91f3-c17c89a7eef3" providerId="ADAL" clId="{4855EAC2-9315-4D82-830A-A039FFBD0EE3}" dt="2024-08-19T03:56:22.537" v="84" actId="21"/>
          <ac:spMkLst>
            <pc:docMk/>
            <pc:sldMk cId="841657999" sldId="258"/>
            <ac:spMk id="4" creationId="{6AF9BB5D-83FF-8604-0B85-A4A221F9B05F}"/>
          </ac:spMkLst>
        </pc:spChg>
        <pc:picChg chg="del mod">
          <ac:chgData name="Aastha Kumar" userId="f94225b3-263d-47de-91f3-c17c89a7eef3" providerId="ADAL" clId="{4855EAC2-9315-4D82-830A-A039FFBD0EE3}" dt="2024-08-19T03:56:22.537" v="84" actId="21"/>
          <ac:picMkLst>
            <pc:docMk/>
            <pc:sldMk cId="841657999" sldId="258"/>
            <ac:picMk id="5" creationId="{F936B48B-0885-7B7C-2969-FDD362621936}"/>
          </ac:picMkLst>
        </pc:picChg>
      </pc:sldChg>
      <pc:sldChg chg="addSp delSp modSp add mod ord">
        <pc:chgData name="Aastha Kumar" userId="f94225b3-263d-47de-91f3-c17c89a7eef3" providerId="ADAL" clId="{4855EAC2-9315-4D82-830A-A039FFBD0EE3}" dt="2024-08-24T05:03:39.154" v="354" actId="14100"/>
        <pc:sldMkLst>
          <pc:docMk/>
          <pc:sldMk cId="2062398103" sldId="259"/>
        </pc:sldMkLst>
        <pc:spChg chg="del">
          <ac:chgData name="Aastha Kumar" userId="f94225b3-263d-47de-91f3-c17c89a7eef3" providerId="ADAL" clId="{4855EAC2-9315-4D82-830A-A039FFBD0EE3}" dt="2024-08-24T05:03:14.557" v="345" actId="478"/>
          <ac:spMkLst>
            <pc:docMk/>
            <pc:sldMk cId="2062398103" sldId="259"/>
            <ac:spMk id="2" creationId="{9B44373B-D889-A179-4BCB-CBD9D92CE684}"/>
          </ac:spMkLst>
        </pc:spChg>
        <pc:picChg chg="add mod modCrop">
          <ac:chgData name="Aastha Kumar" userId="f94225b3-263d-47de-91f3-c17c89a7eef3" providerId="ADAL" clId="{4855EAC2-9315-4D82-830A-A039FFBD0EE3}" dt="2024-08-24T05:03:39.154" v="354" actId="14100"/>
          <ac:picMkLst>
            <pc:docMk/>
            <pc:sldMk cId="2062398103" sldId="259"/>
            <ac:picMk id="3" creationId="{F936B48B-0885-7B7C-2969-FDD362621936}"/>
          </ac:picMkLst>
        </pc:picChg>
        <pc:picChg chg="mod">
          <ac:chgData name="Aastha Kumar" userId="f94225b3-263d-47de-91f3-c17c89a7eef3" providerId="ADAL" clId="{4855EAC2-9315-4D82-830A-A039FFBD0EE3}" dt="2024-08-24T05:03:17.278" v="346" actId="1076"/>
          <ac:picMkLst>
            <pc:docMk/>
            <pc:sldMk cId="2062398103" sldId="259"/>
            <ac:picMk id="5" creationId="{BE5161D0-2AC3-2C0C-320D-19C65B63B197}"/>
          </ac:picMkLst>
        </pc:picChg>
      </pc:sldChg>
      <pc:sldChg chg="addSp delSp modSp mod">
        <pc:chgData name="Aastha Kumar" userId="f94225b3-263d-47de-91f3-c17c89a7eef3" providerId="ADAL" clId="{4855EAC2-9315-4D82-830A-A039FFBD0EE3}" dt="2024-08-27T18:01:58.639" v="1571" actId="478"/>
        <pc:sldMkLst>
          <pc:docMk/>
          <pc:sldMk cId="3807358893" sldId="260"/>
        </pc:sldMkLst>
        <pc:spChg chg="del">
          <ac:chgData name="Aastha Kumar" userId="f94225b3-263d-47de-91f3-c17c89a7eef3" providerId="ADAL" clId="{4855EAC2-9315-4D82-830A-A039FFBD0EE3}" dt="2024-08-19T03:54:53.418" v="74" actId="478"/>
          <ac:spMkLst>
            <pc:docMk/>
            <pc:sldMk cId="3807358893" sldId="260"/>
            <ac:spMk id="2" creationId="{9ED3D6CC-CE6E-2BF6-F956-16B91F88C2B2}"/>
          </ac:spMkLst>
        </pc:spChg>
        <pc:spChg chg="add del mod">
          <ac:chgData name="Aastha Kumar" userId="f94225b3-263d-47de-91f3-c17c89a7eef3" providerId="ADAL" clId="{4855EAC2-9315-4D82-830A-A039FFBD0EE3}" dt="2024-08-27T18:01:58.639" v="1571" actId="478"/>
          <ac:spMkLst>
            <pc:docMk/>
            <pc:sldMk cId="3807358893" sldId="260"/>
            <ac:spMk id="3" creationId="{127ACF6F-0175-8116-27E5-B64D3CFC4F0A}"/>
          </ac:spMkLst>
        </pc:spChg>
        <pc:spChg chg="add del mod">
          <ac:chgData name="Aastha Kumar" userId="f94225b3-263d-47de-91f3-c17c89a7eef3" providerId="ADAL" clId="{4855EAC2-9315-4D82-830A-A039FFBD0EE3}" dt="2024-08-19T03:54:55.240" v="75" actId="478"/>
          <ac:spMkLst>
            <pc:docMk/>
            <pc:sldMk cId="3807358893" sldId="260"/>
            <ac:spMk id="4" creationId="{C2246B67-3F32-4029-98BB-DBC138293338}"/>
          </ac:spMkLst>
        </pc:spChg>
        <pc:spChg chg="add mod">
          <ac:chgData name="Aastha Kumar" userId="f94225b3-263d-47de-91f3-c17c89a7eef3" providerId="ADAL" clId="{4855EAC2-9315-4D82-830A-A039FFBD0EE3}" dt="2024-08-27T16:21:03.826" v="1527" actId="1076"/>
          <ac:spMkLst>
            <pc:docMk/>
            <pc:sldMk cId="3807358893" sldId="260"/>
            <ac:spMk id="7" creationId="{14E52D7E-2869-50B5-162B-D2C1222BD1FC}"/>
          </ac:spMkLst>
        </pc:spChg>
        <pc:picChg chg="del mod">
          <ac:chgData name="Aastha Kumar" userId="f94225b3-263d-47de-91f3-c17c89a7eef3" providerId="ADAL" clId="{4855EAC2-9315-4D82-830A-A039FFBD0EE3}" dt="2024-08-27T18:01:52.932" v="1570" actId="478"/>
          <ac:picMkLst>
            <pc:docMk/>
            <pc:sldMk cId="3807358893" sldId="260"/>
            <ac:picMk id="5" creationId="{799D5889-87D0-1F61-46FC-81549DFB42BE}"/>
          </ac:picMkLst>
        </pc:picChg>
        <pc:picChg chg="add mod">
          <ac:chgData name="Aastha Kumar" userId="f94225b3-263d-47de-91f3-c17c89a7eef3" providerId="ADAL" clId="{4855EAC2-9315-4D82-830A-A039FFBD0EE3}" dt="2024-08-19T03:54:57.904" v="76" actId="1076"/>
          <ac:picMkLst>
            <pc:docMk/>
            <pc:sldMk cId="3807358893" sldId="260"/>
            <ac:picMk id="1026" creationId="{F9FAB7B8-3131-34AB-2DEF-1C18FEB9A27E}"/>
          </ac:picMkLst>
        </pc:picChg>
      </pc:sldChg>
      <pc:sldChg chg="del">
        <pc:chgData name="Aastha Kumar" userId="f94225b3-263d-47de-91f3-c17c89a7eef3" providerId="ADAL" clId="{4855EAC2-9315-4D82-830A-A039FFBD0EE3}" dt="2024-08-19T03:52:36.154" v="56" actId="47"/>
        <pc:sldMkLst>
          <pc:docMk/>
          <pc:sldMk cId="2231525136" sldId="261"/>
        </pc:sldMkLst>
      </pc:sldChg>
      <pc:sldChg chg="modSp add mod">
        <pc:chgData name="Aastha Kumar" userId="f94225b3-263d-47de-91f3-c17c89a7eef3" providerId="ADAL" clId="{4855EAC2-9315-4D82-830A-A039FFBD0EE3}" dt="2024-08-24T06:15:34.292" v="899" actId="6549"/>
        <pc:sldMkLst>
          <pc:docMk/>
          <pc:sldMk cId="2994943602" sldId="261"/>
        </pc:sldMkLst>
        <pc:spChg chg="mod">
          <ac:chgData name="Aastha Kumar" userId="f94225b3-263d-47de-91f3-c17c89a7eef3" providerId="ADAL" clId="{4855EAC2-9315-4D82-830A-A039FFBD0EE3}" dt="2024-08-24T06:15:02.379" v="896" actId="1076"/>
          <ac:spMkLst>
            <pc:docMk/>
            <pc:sldMk cId="2994943602" sldId="261"/>
            <ac:spMk id="2" creationId="{249C31C1-5075-9A9D-EB17-C97FC4A0F040}"/>
          </ac:spMkLst>
        </pc:spChg>
        <pc:spChg chg="mod">
          <ac:chgData name="Aastha Kumar" userId="f94225b3-263d-47de-91f3-c17c89a7eef3" providerId="ADAL" clId="{4855EAC2-9315-4D82-830A-A039FFBD0EE3}" dt="2024-08-24T06:15:34.292" v="899" actId="6549"/>
          <ac:spMkLst>
            <pc:docMk/>
            <pc:sldMk cId="2994943602" sldId="261"/>
            <ac:spMk id="3" creationId="{B9EEA8BD-D7EE-84C3-E5FF-DFF2B40B00F6}"/>
          </ac:spMkLst>
        </pc:spChg>
      </pc:sldChg>
      <pc:sldChg chg="modSp mod">
        <pc:chgData name="Aastha Kumar" userId="f94225b3-263d-47de-91f3-c17c89a7eef3" providerId="ADAL" clId="{4855EAC2-9315-4D82-830A-A039FFBD0EE3}" dt="2024-08-19T04:04:55.394" v="118" actId="1076"/>
        <pc:sldMkLst>
          <pc:docMk/>
          <pc:sldMk cId="277453525" sldId="263"/>
        </pc:sldMkLst>
        <pc:spChg chg="mod">
          <ac:chgData name="Aastha Kumar" userId="f94225b3-263d-47de-91f3-c17c89a7eef3" providerId="ADAL" clId="{4855EAC2-9315-4D82-830A-A039FFBD0EE3}" dt="2024-08-19T04:04:48.358" v="115" actId="1076"/>
          <ac:spMkLst>
            <pc:docMk/>
            <pc:sldMk cId="277453525" sldId="263"/>
            <ac:spMk id="2" creationId="{268E713A-061F-9BC8-DDBA-D5BB21BC56C0}"/>
          </ac:spMkLst>
        </pc:spChg>
        <pc:spChg chg="mod">
          <ac:chgData name="Aastha Kumar" userId="f94225b3-263d-47de-91f3-c17c89a7eef3" providerId="ADAL" clId="{4855EAC2-9315-4D82-830A-A039FFBD0EE3}" dt="2024-08-19T04:04:55.394" v="118" actId="1076"/>
          <ac:spMkLst>
            <pc:docMk/>
            <pc:sldMk cId="277453525" sldId="263"/>
            <ac:spMk id="3" creationId="{45727D85-CE16-3F0E-A723-B08AF937D667}"/>
          </ac:spMkLst>
        </pc:spChg>
      </pc:sldChg>
      <pc:sldChg chg="modSp mod">
        <pc:chgData name="Aastha Kumar" userId="f94225b3-263d-47de-91f3-c17c89a7eef3" providerId="ADAL" clId="{4855EAC2-9315-4D82-830A-A039FFBD0EE3}" dt="2024-08-27T16:37:03.540" v="1560" actId="20577"/>
        <pc:sldMkLst>
          <pc:docMk/>
          <pc:sldMk cId="3989128777" sldId="264"/>
        </pc:sldMkLst>
        <pc:spChg chg="mod">
          <ac:chgData name="Aastha Kumar" userId="f94225b3-263d-47de-91f3-c17c89a7eef3" providerId="ADAL" clId="{4855EAC2-9315-4D82-830A-A039FFBD0EE3}" dt="2024-08-27T16:37:03.540" v="1560" actId="20577"/>
          <ac:spMkLst>
            <pc:docMk/>
            <pc:sldMk cId="3989128777" sldId="264"/>
            <ac:spMk id="3" creationId="{2C66EA68-159E-B45A-4A2E-7FD258F9B3B9}"/>
          </ac:spMkLst>
        </pc:spChg>
      </pc:sldChg>
      <pc:sldChg chg="add del">
        <pc:chgData name="Aastha Kumar" userId="f94225b3-263d-47de-91f3-c17c89a7eef3" providerId="ADAL" clId="{4855EAC2-9315-4D82-830A-A039FFBD0EE3}" dt="2024-08-27T16:37:43.500" v="1562" actId="47"/>
        <pc:sldMkLst>
          <pc:docMk/>
          <pc:sldMk cId="1067856697" sldId="265"/>
        </pc:sldMkLst>
      </pc:sldChg>
      <pc:sldChg chg="modSp mod">
        <pc:chgData name="Aastha Kumar" userId="f94225b3-263d-47de-91f3-c17c89a7eef3" providerId="ADAL" clId="{4855EAC2-9315-4D82-830A-A039FFBD0EE3}" dt="2024-08-28T05:36:05.145" v="1686" actId="14100"/>
        <pc:sldMkLst>
          <pc:docMk/>
          <pc:sldMk cId="489722888" sldId="267"/>
        </pc:sldMkLst>
        <pc:picChg chg="mod">
          <ac:chgData name="Aastha Kumar" userId="f94225b3-263d-47de-91f3-c17c89a7eef3" providerId="ADAL" clId="{4855EAC2-9315-4D82-830A-A039FFBD0EE3}" dt="2024-08-28T05:36:05.145" v="1686" actId="14100"/>
          <ac:picMkLst>
            <pc:docMk/>
            <pc:sldMk cId="489722888" sldId="267"/>
            <ac:picMk id="11" creationId="{07308A5E-2359-46DC-2A87-7D0FFE1E2318}"/>
          </ac:picMkLst>
        </pc:picChg>
      </pc:sldChg>
      <pc:sldChg chg="addSp delSp modSp del mod">
        <pc:chgData name="Aastha Kumar" userId="f94225b3-263d-47de-91f3-c17c89a7eef3" providerId="ADAL" clId="{4855EAC2-9315-4D82-830A-A039FFBD0EE3}" dt="2024-08-19T04:11:49.958" v="169" actId="47"/>
        <pc:sldMkLst>
          <pc:docMk/>
          <pc:sldMk cId="1958704565" sldId="273"/>
        </pc:sldMkLst>
        <pc:spChg chg="del">
          <ac:chgData name="Aastha Kumar" userId="f94225b3-263d-47de-91f3-c17c89a7eef3" providerId="ADAL" clId="{4855EAC2-9315-4D82-830A-A039FFBD0EE3}" dt="2024-08-19T04:11:20.724" v="160" actId="21"/>
          <ac:spMkLst>
            <pc:docMk/>
            <pc:sldMk cId="1958704565" sldId="273"/>
            <ac:spMk id="2" creationId="{398D71C0-BD08-0351-1B0C-2887AAE914C4}"/>
          </ac:spMkLst>
        </pc:spChg>
        <pc:spChg chg="del mod">
          <ac:chgData name="Aastha Kumar" userId="f94225b3-263d-47de-91f3-c17c89a7eef3" providerId="ADAL" clId="{4855EAC2-9315-4D82-830A-A039FFBD0EE3}" dt="2024-08-19T04:11:20.724" v="160" actId="21"/>
          <ac:spMkLst>
            <pc:docMk/>
            <pc:sldMk cId="1958704565" sldId="273"/>
            <ac:spMk id="3" creationId="{91E7FBCD-1AF3-B2FF-3324-79A626688DF8}"/>
          </ac:spMkLst>
        </pc:spChg>
        <pc:spChg chg="add mod">
          <ac:chgData name="Aastha Kumar" userId="f94225b3-263d-47de-91f3-c17c89a7eef3" providerId="ADAL" clId="{4855EAC2-9315-4D82-830A-A039FFBD0EE3}" dt="2024-08-19T04:11:20.724" v="160" actId="21"/>
          <ac:spMkLst>
            <pc:docMk/>
            <pc:sldMk cId="1958704565" sldId="273"/>
            <ac:spMk id="6" creationId="{956652F1-37B2-4C4C-83F7-43F8CF1DAA51}"/>
          </ac:spMkLst>
        </pc:spChg>
        <pc:spChg chg="add mod">
          <ac:chgData name="Aastha Kumar" userId="f94225b3-263d-47de-91f3-c17c89a7eef3" providerId="ADAL" clId="{4855EAC2-9315-4D82-830A-A039FFBD0EE3}" dt="2024-08-19T04:11:20.724" v="160" actId="21"/>
          <ac:spMkLst>
            <pc:docMk/>
            <pc:sldMk cId="1958704565" sldId="273"/>
            <ac:spMk id="8" creationId="{0EEA6CB7-D455-8029-9D03-4B24F138FE0C}"/>
          </ac:spMkLst>
        </pc:spChg>
        <pc:picChg chg="del">
          <ac:chgData name="Aastha Kumar" userId="f94225b3-263d-47de-91f3-c17c89a7eef3" providerId="ADAL" clId="{4855EAC2-9315-4D82-830A-A039FFBD0EE3}" dt="2024-08-19T04:07:19.729" v="132" actId="478"/>
          <ac:picMkLst>
            <pc:docMk/>
            <pc:sldMk cId="1958704565" sldId="273"/>
            <ac:picMk id="5" creationId="{8712B210-22F4-EE7D-200B-D12E5CDBEA87}"/>
          </ac:picMkLst>
        </pc:picChg>
      </pc:sldChg>
      <pc:sldChg chg="modSp add mod">
        <pc:chgData name="Aastha Kumar" userId="f94225b3-263d-47de-91f3-c17c89a7eef3" providerId="ADAL" clId="{4855EAC2-9315-4D82-830A-A039FFBD0EE3}" dt="2024-08-27T16:05:18.826" v="1415" actId="20577"/>
        <pc:sldMkLst>
          <pc:docMk/>
          <pc:sldMk cId="2318208219" sldId="273"/>
        </pc:sldMkLst>
        <pc:spChg chg="mod">
          <ac:chgData name="Aastha Kumar" userId="f94225b3-263d-47de-91f3-c17c89a7eef3" providerId="ADAL" clId="{4855EAC2-9315-4D82-830A-A039FFBD0EE3}" dt="2024-08-27T16:05:18.826" v="1415" actId="20577"/>
          <ac:spMkLst>
            <pc:docMk/>
            <pc:sldMk cId="2318208219" sldId="273"/>
            <ac:spMk id="3" creationId="{B6412B8F-BB78-99F6-F030-F41E776C4F83}"/>
          </ac:spMkLst>
        </pc:spChg>
      </pc:sldChg>
      <pc:sldChg chg="addSp delSp modSp mod">
        <pc:chgData name="Aastha Kumar" userId="f94225b3-263d-47de-91f3-c17c89a7eef3" providerId="ADAL" clId="{4855EAC2-9315-4D82-830A-A039FFBD0EE3}" dt="2024-08-27T16:39:31.271" v="1563" actId="20577"/>
        <pc:sldMkLst>
          <pc:docMk/>
          <pc:sldMk cId="2673319074" sldId="274"/>
        </pc:sldMkLst>
        <pc:spChg chg="del">
          <ac:chgData name="Aastha Kumar" userId="f94225b3-263d-47de-91f3-c17c89a7eef3" providerId="ADAL" clId="{4855EAC2-9315-4D82-830A-A039FFBD0EE3}" dt="2024-08-19T04:08:15.061" v="147" actId="478"/>
          <ac:spMkLst>
            <pc:docMk/>
            <pc:sldMk cId="2673319074" sldId="274"/>
            <ac:spMk id="2" creationId="{F1239E12-98AD-37F8-B3F1-9A39850AFC9D}"/>
          </ac:spMkLst>
        </pc:spChg>
        <pc:spChg chg="add mod">
          <ac:chgData name="Aastha Kumar" userId="f94225b3-263d-47de-91f3-c17c89a7eef3" providerId="ADAL" clId="{4855EAC2-9315-4D82-830A-A039FFBD0EE3}" dt="2024-08-19T04:10:53.009" v="155" actId="14100"/>
          <ac:spMkLst>
            <pc:docMk/>
            <pc:sldMk cId="2673319074" sldId="274"/>
            <ac:spMk id="4" creationId="{1E825388-3FF0-AE9D-881E-0EF038BECF08}"/>
          </ac:spMkLst>
        </pc:spChg>
        <pc:spChg chg="add mod">
          <ac:chgData name="Aastha Kumar" userId="f94225b3-263d-47de-91f3-c17c89a7eef3" providerId="ADAL" clId="{4855EAC2-9315-4D82-830A-A039FFBD0EE3}" dt="2024-08-19T04:11:47.421" v="168" actId="1076"/>
          <ac:spMkLst>
            <pc:docMk/>
            <pc:sldMk cId="2673319074" sldId="274"/>
            <ac:spMk id="6" creationId="{398D71C0-BD08-0351-1B0C-2887AAE914C4}"/>
          </ac:spMkLst>
        </pc:spChg>
        <pc:spChg chg="add mod">
          <ac:chgData name="Aastha Kumar" userId="f94225b3-263d-47de-91f3-c17c89a7eef3" providerId="ADAL" clId="{4855EAC2-9315-4D82-830A-A039FFBD0EE3}" dt="2024-08-27T16:39:31.271" v="1563" actId="20577"/>
          <ac:spMkLst>
            <pc:docMk/>
            <pc:sldMk cId="2673319074" sldId="274"/>
            <ac:spMk id="7" creationId="{91E7FBCD-1AF3-B2FF-3324-79A626688DF8}"/>
          </ac:spMkLst>
        </pc:spChg>
        <pc:picChg chg="add mod modCrop">
          <ac:chgData name="Aastha Kumar" userId="f94225b3-263d-47de-91f3-c17c89a7eef3" providerId="ADAL" clId="{4855EAC2-9315-4D82-830A-A039FFBD0EE3}" dt="2024-08-19T04:08:10.091" v="146" actId="732"/>
          <ac:picMkLst>
            <pc:docMk/>
            <pc:sldMk cId="2673319074" sldId="274"/>
            <ac:picMk id="3" creationId="{48DC1D40-7896-D705-6D87-E2F99CBCE41B}"/>
          </ac:picMkLst>
        </pc:picChg>
        <pc:picChg chg="mod modCrop">
          <ac:chgData name="Aastha Kumar" userId="f94225b3-263d-47de-91f3-c17c89a7eef3" providerId="ADAL" clId="{4855EAC2-9315-4D82-830A-A039FFBD0EE3}" dt="2024-08-19T04:07:52.303" v="141" actId="14100"/>
          <ac:picMkLst>
            <pc:docMk/>
            <pc:sldMk cId="2673319074" sldId="274"/>
            <ac:picMk id="5" creationId="{432D9AB5-1885-6AF8-8E49-054108C294AE}"/>
          </ac:picMkLst>
        </pc:picChg>
      </pc:sldChg>
      <pc:sldChg chg="delSp del mod">
        <pc:chgData name="Aastha Kumar" userId="f94225b3-263d-47de-91f3-c17c89a7eef3" providerId="ADAL" clId="{4855EAC2-9315-4D82-830A-A039FFBD0EE3}" dt="2024-08-19T04:07:04.595" v="128" actId="47"/>
        <pc:sldMkLst>
          <pc:docMk/>
          <pc:sldMk cId="1554648452" sldId="275"/>
        </pc:sldMkLst>
        <pc:picChg chg="del">
          <ac:chgData name="Aastha Kumar" userId="f94225b3-263d-47de-91f3-c17c89a7eef3" providerId="ADAL" clId="{4855EAC2-9315-4D82-830A-A039FFBD0EE3}" dt="2024-08-19T04:06:47.928" v="120" actId="21"/>
          <ac:picMkLst>
            <pc:docMk/>
            <pc:sldMk cId="1554648452" sldId="275"/>
            <ac:picMk id="5" creationId="{48DC1D40-7896-D705-6D87-E2F99CBCE41B}"/>
          </ac:picMkLst>
        </pc:picChg>
      </pc:sldChg>
      <pc:sldChg chg="addSp delSp modSp add mod">
        <pc:chgData name="Aastha Kumar" userId="f94225b3-263d-47de-91f3-c17c89a7eef3" providerId="ADAL" clId="{4855EAC2-9315-4D82-830A-A039FFBD0EE3}" dt="2024-08-24T05:39:06.009" v="506" actId="1076"/>
        <pc:sldMkLst>
          <pc:docMk/>
          <pc:sldMk cId="4240352325" sldId="275"/>
        </pc:sldMkLst>
        <pc:spChg chg="mod">
          <ac:chgData name="Aastha Kumar" userId="f94225b3-263d-47de-91f3-c17c89a7eef3" providerId="ADAL" clId="{4855EAC2-9315-4D82-830A-A039FFBD0EE3}" dt="2024-08-24T05:26:50.382" v="396" actId="1076"/>
          <ac:spMkLst>
            <pc:docMk/>
            <pc:sldMk cId="4240352325" sldId="275"/>
            <ac:spMk id="2" creationId="{F1F0492D-A1B0-A3CA-9027-75F18B65711E}"/>
          </ac:spMkLst>
        </pc:spChg>
        <pc:spChg chg="add del">
          <ac:chgData name="Aastha Kumar" userId="f94225b3-263d-47de-91f3-c17c89a7eef3" providerId="ADAL" clId="{4855EAC2-9315-4D82-830A-A039FFBD0EE3}" dt="2024-08-24T05:30:55.246" v="408" actId="22"/>
          <ac:spMkLst>
            <pc:docMk/>
            <pc:sldMk cId="4240352325" sldId="275"/>
            <ac:spMk id="6" creationId="{D96226FB-711E-48FB-2120-DFE8E6D0B8E2}"/>
          </ac:spMkLst>
        </pc:spChg>
        <pc:spChg chg="add mod">
          <ac:chgData name="Aastha Kumar" userId="f94225b3-263d-47de-91f3-c17c89a7eef3" providerId="ADAL" clId="{4855EAC2-9315-4D82-830A-A039FFBD0EE3}" dt="2024-08-24T05:37:25.887" v="476" actId="255"/>
          <ac:spMkLst>
            <pc:docMk/>
            <pc:sldMk cId="4240352325" sldId="275"/>
            <ac:spMk id="8" creationId="{D56DF8EB-2F62-3358-564A-EC6CE378EB34}"/>
          </ac:spMkLst>
        </pc:spChg>
        <pc:spChg chg="add mod">
          <ac:chgData name="Aastha Kumar" userId="f94225b3-263d-47de-91f3-c17c89a7eef3" providerId="ADAL" clId="{4855EAC2-9315-4D82-830A-A039FFBD0EE3}" dt="2024-08-24T05:32:19.328" v="428"/>
          <ac:spMkLst>
            <pc:docMk/>
            <pc:sldMk cId="4240352325" sldId="275"/>
            <ac:spMk id="11" creationId="{ED4FC0DA-C04C-C8CE-4B03-5C9E403D6DC2}"/>
          </ac:spMkLst>
        </pc:spChg>
        <pc:spChg chg="add del mod">
          <ac:chgData name="Aastha Kumar" userId="f94225b3-263d-47de-91f3-c17c89a7eef3" providerId="ADAL" clId="{4855EAC2-9315-4D82-830A-A039FFBD0EE3}" dt="2024-08-24T05:35:22.509" v="451"/>
          <ac:spMkLst>
            <pc:docMk/>
            <pc:sldMk cId="4240352325" sldId="275"/>
            <ac:spMk id="13" creationId="{9EE1EAF8-1C80-1976-9207-16F28B7A1E8D}"/>
          </ac:spMkLst>
        </pc:spChg>
        <pc:spChg chg="add mod">
          <ac:chgData name="Aastha Kumar" userId="f94225b3-263d-47de-91f3-c17c89a7eef3" providerId="ADAL" clId="{4855EAC2-9315-4D82-830A-A039FFBD0EE3}" dt="2024-08-24T05:32:18.096" v="427" actId="1076"/>
          <ac:spMkLst>
            <pc:docMk/>
            <pc:sldMk cId="4240352325" sldId="275"/>
            <ac:spMk id="14" creationId="{6948C8F7-798E-AA06-D2FF-EF4DD663C4E6}"/>
          </ac:spMkLst>
        </pc:spChg>
        <pc:spChg chg="add del mod">
          <ac:chgData name="Aastha Kumar" userId="f94225b3-263d-47de-91f3-c17c89a7eef3" providerId="ADAL" clId="{4855EAC2-9315-4D82-830A-A039FFBD0EE3}" dt="2024-08-24T05:36:13.363" v="461" actId="478"/>
          <ac:spMkLst>
            <pc:docMk/>
            <pc:sldMk cId="4240352325" sldId="275"/>
            <ac:spMk id="16" creationId="{DB6C5C27-9604-153B-EA6C-92633C99C159}"/>
          </ac:spMkLst>
        </pc:spChg>
        <pc:spChg chg="mod">
          <ac:chgData name="Aastha Kumar" userId="f94225b3-263d-47de-91f3-c17c89a7eef3" providerId="ADAL" clId="{4855EAC2-9315-4D82-830A-A039FFBD0EE3}" dt="2024-08-24T05:37:54.911" v="484"/>
          <ac:spMkLst>
            <pc:docMk/>
            <pc:sldMk cId="4240352325" sldId="275"/>
            <ac:spMk id="19" creationId="{186A9805-28D3-E994-153E-2AD8563DD103}"/>
          </ac:spMkLst>
        </pc:spChg>
        <pc:spChg chg="mod">
          <ac:chgData name="Aastha Kumar" userId="f94225b3-263d-47de-91f3-c17c89a7eef3" providerId="ADAL" clId="{4855EAC2-9315-4D82-830A-A039FFBD0EE3}" dt="2024-08-24T05:38:33.626" v="492"/>
          <ac:spMkLst>
            <pc:docMk/>
            <pc:sldMk cId="4240352325" sldId="275"/>
            <ac:spMk id="23" creationId="{EC39EC22-9046-1C3F-0D49-A42015FA2361}"/>
          </ac:spMkLst>
        </pc:spChg>
        <pc:spChg chg="mod">
          <ac:chgData name="Aastha Kumar" userId="f94225b3-263d-47de-91f3-c17c89a7eef3" providerId="ADAL" clId="{4855EAC2-9315-4D82-830A-A039FFBD0EE3}" dt="2024-08-24T05:38:42.598" v="497"/>
          <ac:spMkLst>
            <pc:docMk/>
            <pc:sldMk cId="4240352325" sldId="275"/>
            <ac:spMk id="26" creationId="{0F7C8AEC-6B4C-D5A7-B3AB-0C8F034F3167}"/>
          </ac:spMkLst>
        </pc:spChg>
        <pc:grpChg chg="add mod">
          <ac:chgData name="Aastha Kumar" userId="f94225b3-263d-47de-91f3-c17c89a7eef3" providerId="ADAL" clId="{4855EAC2-9315-4D82-830A-A039FFBD0EE3}" dt="2024-08-24T05:37:54.911" v="484"/>
          <ac:grpSpMkLst>
            <pc:docMk/>
            <pc:sldMk cId="4240352325" sldId="275"/>
            <ac:grpSpMk id="17" creationId="{072393D4-0025-D09C-6271-61180D36C838}"/>
          </ac:grpSpMkLst>
        </pc:grpChg>
        <pc:grpChg chg="add mod">
          <ac:chgData name="Aastha Kumar" userId="f94225b3-263d-47de-91f3-c17c89a7eef3" providerId="ADAL" clId="{4855EAC2-9315-4D82-830A-A039FFBD0EE3}" dt="2024-08-24T05:38:40.313" v="496" actId="1076"/>
          <ac:grpSpMkLst>
            <pc:docMk/>
            <pc:sldMk cId="4240352325" sldId="275"/>
            <ac:grpSpMk id="21" creationId="{4A6A3C65-A640-D87E-4D89-6AF9A1709D3A}"/>
          </ac:grpSpMkLst>
        </pc:grpChg>
        <pc:grpChg chg="add mod">
          <ac:chgData name="Aastha Kumar" userId="f94225b3-263d-47de-91f3-c17c89a7eef3" providerId="ADAL" clId="{4855EAC2-9315-4D82-830A-A039FFBD0EE3}" dt="2024-08-24T05:38:42.598" v="497"/>
          <ac:grpSpMkLst>
            <pc:docMk/>
            <pc:sldMk cId="4240352325" sldId="275"/>
            <ac:grpSpMk id="24" creationId="{1A0DD5F4-3B52-C6CA-7F9B-2A5320F55F23}"/>
          </ac:grpSpMkLst>
        </pc:grpChg>
        <pc:picChg chg="add del mod modCrop">
          <ac:chgData name="Aastha Kumar" userId="f94225b3-263d-47de-91f3-c17c89a7eef3" providerId="ADAL" clId="{4855EAC2-9315-4D82-830A-A039FFBD0EE3}" dt="2024-08-24T05:36:06.932" v="459" actId="21"/>
          <ac:picMkLst>
            <pc:docMk/>
            <pc:sldMk cId="4240352325" sldId="275"/>
            <ac:picMk id="3" creationId="{CD10CB3A-6C48-5F64-F47B-6CA61FA6D03D}"/>
          </ac:picMkLst>
        </pc:picChg>
        <pc:picChg chg="del mod modCrop">
          <ac:chgData name="Aastha Kumar" userId="f94225b3-263d-47de-91f3-c17c89a7eef3" providerId="ADAL" clId="{4855EAC2-9315-4D82-830A-A039FFBD0EE3}" dt="2024-08-24T05:36:06.932" v="459" actId="21"/>
          <ac:picMkLst>
            <pc:docMk/>
            <pc:sldMk cId="4240352325" sldId="275"/>
            <ac:picMk id="4" creationId="{92370A88-77E5-ABF9-E97A-6BD3391F99D8}"/>
          </ac:picMkLst>
        </pc:picChg>
        <pc:picChg chg="add mod">
          <ac:chgData name="Aastha Kumar" userId="f94225b3-263d-47de-91f3-c17c89a7eef3" providerId="ADAL" clId="{4855EAC2-9315-4D82-830A-A039FFBD0EE3}" dt="2024-08-24T05:32:18.096" v="427" actId="1076"/>
          <ac:picMkLst>
            <pc:docMk/>
            <pc:sldMk cId="4240352325" sldId="275"/>
            <ac:picMk id="9" creationId="{0B09BFAD-FDE3-38F5-565F-97B06DCE06DE}"/>
          </ac:picMkLst>
        </pc:picChg>
        <pc:picChg chg="add mod">
          <ac:chgData name="Aastha Kumar" userId="f94225b3-263d-47de-91f3-c17c89a7eef3" providerId="ADAL" clId="{4855EAC2-9315-4D82-830A-A039FFBD0EE3}" dt="2024-08-24T05:32:19.328" v="428"/>
          <ac:picMkLst>
            <pc:docMk/>
            <pc:sldMk cId="4240352325" sldId="275"/>
            <ac:picMk id="10" creationId="{D40EEE8F-F43C-7B10-5BC5-AFED1201F463}"/>
          </ac:picMkLst>
        </pc:picChg>
        <pc:picChg chg="add mod ord">
          <ac:chgData name="Aastha Kumar" userId="f94225b3-263d-47de-91f3-c17c89a7eef3" providerId="ADAL" clId="{4855EAC2-9315-4D82-830A-A039FFBD0EE3}" dt="2024-08-24T05:38:30.445" v="490" actId="14100"/>
          <ac:picMkLst>
            <pc:docMk/>
            <pc:sldMk cId="4240352325" sldId="275"/>
            <ac:picMk id="12" creationId="{0854E1AA-456D-2A0E-ADDD-F5ED81F3929F}"/>
          </ac:picMkLst>
        </pc:picChg>
        <pc:picChg chg="mod">
          <ac:chgData name="Aastha Kumar" userId="f94225b3-263d-47de-91f3-c17c89a7eef3" providerId="ADAL" clId="{4855EAC2-9315-4D82-830A-A039FFBD0EE3}" dt="2024-08-24T05:37:54.911" v="484"/>
          <ac:picMkLst>
            <pc:docMk/>
            <pc:sldMk cId="4240352325" sldId="275"/>
            <ac:picMk id="18" creationId="{E843B627-D646-F002-7EB3-CE91AEFDC374}"/>
          </ac:picMkLst>
        </pc:picChg>
        <pc:picChg chg="add mod modCrop">
          <ac:chgData name="Aastha Kumar" userId="f94225b3-263d-47de-91f3-c17c89a7eef3" providerId="ADAL" clId="{4855EAC2-9315-4D82-830A-A039FFBD0EE3}" dt="2024-08-24T05:39:06.009" v="506" actId="1076"/>
          <ac:picMkLst>
            <pc:docMk/>
            <pc:sldMk cId="4240352325" sldId="275"/>
            <ac:picMk id="20" creationId="{D08C7263-A0A0-6DD7-3C2B-BE4B9FBD9726}"/>
          </ac:picMkLst>
        </pc:picChg>
        <pc:picChg chg="mod">
          <ac:chgData name="Aastha Kumar" userId="f94225b3-263d-47de-91f3-c17c89a7eef3" providerId="ADAL" clId="{4855EAC2-9315-4D82-830A-A039FFBD0EE3}" dt="2024-08-24T05:38:33.626" v="492"/>
          <ac:picMkLst>
            <pc:docMk/>
            <pc:sldMk cId="4240352325" sldId="275"/>
            <ac:picMk id="22" creationId="{DD85CED5-C33F-5061-37F3-C27A0F49D5F6}"/>
          </ac:picMkLst>
        </pc:picChg>
        <pc:picChg chg="mod">
          <ac:chgData name="Aastha Kumar" userId="f94225b3-263d-47de-91f3-c17c89a7eef3" providerId="ADAL" clId="{4855EAC2-9315-4D82-830A-A039FFBD0EE3}" dt="2024-08-24T05:38:42.598" v="497"/>
          <ac:picMkLst>
            <pc:docMk/>
            <pc:sldMk cId="4240352325" sldId="275"/>
            <ac:picMk id="25" creationId="{0DA7ED23-8CA1-615A-038C-07C7689EEA4E}"/>
          </ac:picMkLst>
        </pc:picChg>
        <pc:picChg chg="add mod">
          <ac:chgData name="Aastha Kumar" userId="f94225b3-263d-47de-91f3-c17c89a7eef3" providerId="ADAL" clId="{4855EAC2-9315-4D82-830A-A039FFBD0EE3}" dt="2024-08-24T05:38:52.311" v="502" actId="1076"/>
          <ac:picMkLst>
            <pc:docMk/>
            <pc:sldMk cId="4240352325" sldId="275"/>
            <ac:picMk id="27" creationId="{F18E4C94-B404-C55B-8968-AF6AA95D0A8C}"/>
          </ac:picMkLst>
        </pc:picChg>
      </pc:sldChg>
      <pc:sldChg chg="addSp delSp modSp add del mod">
        <pc:chgData name="Aastha Kumar" userId="f94225b3-263d-47de-91f3-c17c89a7eef3" providerId="ADAL" clId="{4855EAC2-9315-4D82-830A-A039FFBD0EE3}" dt="2024-08-24T05:44:15.045" v="605" actId="47"/>
        <pc:sldMkLst>
          <pc:docMk/>
          <pc:sldMk cId="2511874692" sldId="276"/>
        </pc:sldMkLst>
        <pc:spChg chg="mod">
          <ac:chgData name="Aastha Kumar" userId="f94225b3-263d-47de-91f3-c17c89a7eef3" providerId="ADAL" clId="{4855EAC2-9315-4D82-830A-A039FFBD0EE3}" dt="2024-08-24T05:21:37.581" v="378" actId="120"/>
          <ac:spMkLst>
            <pc:docMk/>
            <pc:sldMk cId="2511874692" sldId="276"/>
            <ac:spMk id="3" creationId="{B3D16294-713D-9DE2-659F-50EEDE3CADF0}"/>
          </ac:spMkLst>
        </pc:spChg>
        <pc:spChg chg="add mod">
          <ac:chgData name="Aastha Kumar" userId="f94225b3-263d-47de-91f3-c17c89a7eef3" providerId="ADAL" clId="{4855EAC2-9315-4D82-830A-A039FFBD0EE3}" dt="2024-08-24T05:43:28.143" v="591" actId="21"/>
          <ac:spMkLst>
            <pc:docMk/>
            <pc:sldMk cId="2511874692" sldId="276"/>
            <ac:spMk id="5" creationId="{6EA651B5-1E20-17A8-C371-840F70573722}"/>
          </ac:spMkLst>
        </pc:spChg>
        <pc:picChg chg="del">
          <ac:chgData name="Aastha Kumar" userId="f94225b3-263d-47de-91f3-c17c89a7eef3" providerId="ADAL" clId="{4855EAC2-9315-4D82-830A-A039FFBD0EE3}" dt="2024-08-24T05:43:28.143" v="591" actId="21"/>
          <ac:picMkLst>
            <pc:docMk/>
            <pc:sldMk cId="2511874692" sldId="276"/>
            <ac:picMk id="7" creationId="{7D69F5DE-EC9D-ECBF-7C6D-2BE488A7AB74}"/>
          </ac:picMkLst>
        </pc:picChg>
      </pc:sldChg>
      <pc:sldChg chg="addSp delSp modSp del mod">
        <pc:chgData name="Aastha Kumar" userId="f94225b3-263d-47de-91f3-c17c89a7eef3" providerId="ADAL" clId="{4855EAC2-9315-4D82-830A-A039FFBD0EE3}" dt="2024-08-19T04:11:51.473" v="170" actId="47"/>
        <pc:sldMkLst>
          <pc:docMk/>
          <pc:sldMk cId="3314980325" sldId="276"/>
        </pc:sldMkLst>
        <pc:spChg chg="del mod">
          <ac:chgData name="Aastha Kumar" userId="f94225b3-263d-47de-91f3-c17c89a7eef3" providerId="ADAL" clId="{4855EAC2-9315-4D82-830A-A039FFBD0EE3}" dt="2024-08-19T04:07:15.582" v="131" actId="21"/>
          <ac:spMkLst>
            <pc:docMk/>
            <pc:sldMk cId="3314980325" sldId="276"/>
            <ac:spMk id="3" creationId="{1E825388-3FF0-AE9D-881E-0EF038BECF08}"/>
          </ac:spMkLst>
        </pc:spChg>
        <pc:spChg chg="add mod">
          <ac:chgData name="Aastha Kumar" userId="f94225b3-263d-47de-91f3-c17c89a7eef3" providerId="ADAL" clId="{4855EAC2-9315-4D82-830A-A039FFBD0EE3}" dt="2024-08-19T04:07:15.582" v="131" actId="21"/>
          <ac:spMkLst>
            <pc:docMk/>
            <pc:sldMk cId="3314980325" sldId="276"/>
            <ac:spMk id="5" creationId="{C5B5F8C1-65AD-A766-6F15-17032F1A31A1}"/>
          </ac:spMkLst>
        </pc:spChg>
      </pc:sldChg>
      <pc:sldChg chg="addSp delSp modSp mod">
        <pc:chgData name="Aastha Kumar" userId="f94225b3-263d-47de-91f3-c17c89a7eef3" providerId="ADAL" clId="{4855EAC2-9315-4D82-830A-A039FFBD0EE3}" dt="2024-08-24T06:55:20.856" v="1017" actId="1076"/>
        <pc:sldMkLst>
          <pc:docMk/>
          <pc:sldMk cId="3138055302" sldId="277"/>
        </pc:sldMkLst>
        <pc:spChg chg="mod">
          <ac:chgData name="Aastha Kumar" userId="f94225b3-263d-47de-91f3-c17c89a7eef3" providerId="ADAL" clId="{4855EAC2-9315-4D82-830A-A039FFBD0EE3}" dt="2024-08-24T06:53:45.812" v="990" actId="1076"/>
          <ac:spMkLst>
            <pc:docMk/>
            <pc:sldMk cId="3138055302" sldId="277"/>
            <ac:spMk id="2" creationId="{EA7A2912-D976-705B-9615-839F270EDF06}"/>
          </ac:spMkLst>
        </pc:spChg>
        <pc:spChg chg="del">
          <ac:chgData name="Aastha Kumar" userId="f94225b3-263d-47de-91f3-c17c89a7eef3" providerId="ADAL" clId="{4855EAC2-9315-4D82-830A-A039FFBD0EE3}" dt="2024-08-24T06:52:33.379" v="941" actId="478"/>
          <ac:spMkLst>
            <pc:docMk/>
            <pc:sldMk cId="3138055302" sldId="277"/>
            <ac:spMk id="3" creationId="{598375AA-72B3-DB3B-94FD-049B23F94C57}"/>
          </ac:spMkLst>
        </pc:spChg>
        <pc:spChg chg="add mod">
          <ac:chgData name="Aastha Kumar" userId="f94225b3-263d-47de-91f3-c17c89a7eef3" providerId="ADAL" clId="{4855EAC2-9315-4D82-830A-A039FFBD0EE3}" dt="2024-08-24T06:55:20.856" v="1017" actId="1076"/>
          <ac:spMkLst>
            <pc:docMk/>
            <pc:sldMk cId="3138055302" sldId="277"/>
            <ac:spMk id="5" creationId="{9CF22C71-FA7B-DF61-8E62-9F0275CA57A4}"/>
          </ac:spMkLst>
        </pc:spChg>
        <pc:spChg chg="add del">
          <ac:chgData name="Aastha Kumar" userId="f94225b3-263d-47de-91f3-c17c89a7eef3" providerId="ADAL" clId="{4855EAC2-9315-4D82-830A-A039FFBD0EE3}" dt="2024-08-24T06:52:36.456" v="943" actId="22"/>
          <ac:spMkLst>
            <pc:docMk/>
            <pc:sldMk cId="3138055302" sldId="277"/>
            <ac:spMk id="7" creationId="{150EE376-D427-2499-79F6-EBD12B20BBBB}"/>
          </ac:spMkLst>
        </pc:spChg>
      </pc:sldChg>
      <pc:sldChg chg="del">
        <pc:chgData name="Aastha Kumar" userId="f94225b3-263d-47de-91f3-c17c89a7eef3" providerId="ADAL" clId="{4855EAC2-9315-4D82-830A-A039FFBD0EE3}" dt="2024-08-24T06:55:23.574" v="1018" actId="47"/>
        <pc:sldMkLst>
          <pc:docMk/>
          <pc:sldMk cId="3418145469" sldId="278"/>
        </pc:sldMkLst>
      </pc:sldChg>
      <pc:sldChg chg="del">
        <pc:chgData name="Aastha Kumar" userId="f94225b3-263d-47de-91f3-c17c89a7eef3" providerId="ADAL" clId="{4855EAC2-9315-4D82-830A-A039FFBD0EE3}" dt="2024-08-24T06:55:24.240" v="1019" actId="47"/>
        <pc:sldMkLst>
          <pc:docMk/>
          <pc:sldMk cId="4149014182" sldId="279"/>
        </pc:sldMkLst>
      </pc:sldChg>
      <pc:sldChg chg="del">
        <pc:chgData name="Aastha Kumar" userId="f94225b3-263d-47de-91f3-c17c89a7eef3" providerId="ADAL" clId="{4855EAC2-9315-4D82-830A-A039FFBD0EE3}" dt="2024-08-24T06:55:24.945" v="1020" actId="47"/>
        <pc:sldMkLst>
          <pc:docMk/>
          <pc:sldMk cId="1933483604" sldId="280"/>
        </pc:sldMkLst>
      </pc:sldChg>
      <pc:sldChg chg="add del">
        <pc:chgData name="Aastha Kumar" userId="f94225b3-263d-47de-91f3-c17c89a7eef3" providerId="ADAL" clId="{4855EAC2-9315-4D82-830A-A039FFBD0EE3}" dt="2024-08-24T06:55:26.529" v="1022" actId="47"/>
        <pc:sldMkLst>
          <pc:docMk/>
          <pc:sldMk cId="2269583196" sldId="281"/>
        </pc:sldMkLst>
      </pc:sldChg>
      <pc:sldChg chg="modSp del mod">
        <pc:chgData name="Aastha Kumar" userId="f94225b3-263d-47de-91f3-c17c89a7eef3" providerId="ADAL" clId="{4855EAC2-9315-4D82-830A-A039FFBD0EE3}" dt="2024-08-24T07:00:20.854" v="1068" actId="47"/>
        <pc:sldMkLst>
          <pc:docMk/>
          <pc:sldMk cId="1037507786" sldId="283"/>
        </pc:sldMkLst>
        <pc:spChg chg="mod">
          <ac:chgData name="Aastha Kumar" userId="f94225b3-263d-47de-91f3-c17c89a7eef3" providerId="ADAL" clId="{4855EAC2-9315-4D82-830A-A039FFBD0EE3}" dt="2024-08-24T06:59:31.430" v="1045" actId="6549"/>
          <ac:spMkLst>
            <pc:docMk/>
            <pc:sldMk cId="1037507786" sldId="283"/>
            <ac:spMk id="3" creationId="{2E60798A-323B-1F3D-7E25-401660EC582B}"/>
          </ac:spMkLst>
        </pc:spChg>
      </pc:sldChg>
      <pc:sldChg chg="addSp delSp modSp del mod">
        <pc:chgData name="Aastha Kumar" userId="f94225b3-263d-47de-91f3-c17c89a7eef3" providerId="ADAL" clId="{4855EAC2-9315-4D82-830A-A039FFBD0EE3}" dt="2024-08-19T04:15:19.882" v="180" actId="47"/>
        <pc:sldMkLst>
          <pc:docMk/>
          <pc:sldMk cId="2763508838" sldId="284"/>
        </pc:sldMkLst>
        <pc:spChg chg="add mod">
          <ac:chgData name="Aastha Kumar" userId="f94225b3-263d-47de-91f3-c17c89a7eef3" providerId="ADAL" clId="{4855EAC2-9315-4D82-830A-A039FFBD0EE3}" dt="2024-08-19T04:15:06.167" v="177" actId="21"/>
          <ac:spMkLst>
            <pc:docMk/>
            <pc:sldMk cId="2763508838" sldId="284"/>
            <ac:spMk id="4" creationId="{0B33D869-0613-2041-52FD-0A8A857537A2}"/>
          </ac:spMkLst>
        </pc:spChg>
        <pc:picChg chg="del">
          <ac:chgData name="Aastha Kumar" userId="f94225b3-263d-47de-91f3-c17c89a7eef3" providerId="ADAL" clId="{4855EAC2-9315-4D82-830A-A039FFBD0EE3}" dt="2024-08-19T04:15:06.167" v="177" actId="21"/>
          <ac:picMkLst>
            <pc:docMk/>
            <pc:sldMk cId="2763508838" sldId="284"/>
            <ac:picMk id="5" creationId="{EA233090-803F-EDEF-DF45-237CE213B913}"/>
          </ac:picMkLst>
        </pc:picChg>
      </pc:sldChg>
      <pc:sldChg chg="addSp modSp mod">
        <pc:chgData name="Aastha Kumar" userId="f94225b3-263d-47de-91f3-c17c89a7eef3" providerId="ADAL" clId="{4855EAC2-9315-4D82-830A-A039FFBD0EE3}" dt="2024-08-24T07:00:18.644" v="1067" actId="1076"/>
        <pc:sldMkLst>
          <pc:docMk/>
          <pc:sldMk cId="2947761836" sldId="285"/>
        </pc:sldMkLst>
        <pc:spChg chg="mod">
          <ac:chgData name="Aastha Kumar" userId="f94225b3-263d-47de-91f3-c17c89a7eef3" providerId="ADAL" clId="{4855EAC2-9315-4D82-830A-A039FFBD0EE3}" dt="2024-08-24T06:58:14.480" v="1029" actId="122"/>
          <ac:spMkLst>
            <pc:docMk/>
            <pc:sldMk cId="2947761836" sldId="285"/>
            <ac:spMk id="2" creationId="{389CCA64-5783-687C-AF7E-7BE2C6328558}"/>
          </ac:spMkLst>
        </pc:spChg>
        <pc:spChg chg="mod">
          <ac:chgData name="Aastha Kumar" userId="f94225b3-263d-47de-91f3-c17c89a7eef3" providerId="ADAL" clId="{4855EAC2-9315-4D82-830A-A039FFBD0EE3}" dt="2024-08-24T07:00:18.644" v="1067" actId="1076"/>
          <ac:spMkLst>
            <pc:docMk/>
            <pc:sldMk cId="2947761836" sldId="285"/>
            <ac:spMk id="3" creationId="{BDEFE745-ABD8-DBFE-EE9F-8D9A5631C620}"/>
          </ac:spMkLst>
        </pc:spChg>
        <pc:picChg chg="add mod modCrop">
          <ac:chgData name="Aastha Kumar" userId="f94225b3-263d-47de-91f3-c17c89a7eef3" providerId="ADAL" clId="{4855EAC2-9315-4D82-830A-A039FFBD0EE3}" dt="2024-08-24T06:58:21.934" v="1031" actId="1076"/>
          <ac:picMkLst>
            <pc:docMk/>
            <pc:sldMk cId="2947761836" sldId="285"/>
            <ac:picMk id="5" creationId="{EA233090-803F-EDEF-DF45-237CE213B913}"/>
          </ac:picMkLst>
        </pc:picChg>
      </pc:sldChg>
      <pc:sldChg chg="addSp modSp mod">
        <pc:chgData name="Aastha Kumar" userId="f94225b3-263d-47de-91f3-c17c89a7eef3" providerId="ADAL" clId="{4855EAC2-9315-4D82-830A-A039FFBD0EE3}" dt="2024-08-28T06:14:57.431" v="1709" actId="20577"/>
        <pc:sldMkLst>
          <pc:docMk/>
          <pc:sldMk cId="2891256147" sldId="286"/>
        </pc:sldMkLst>
        <pc:spChg chg="add mod">
          <ac:chgData name="Aastha Kumar" userId="f94225b3-263d-47de-91f3-c17c89a7eef3" providerId="ADAL" clId="{4855EAC2-9315-4D82-830A-A039FFBD0EE3}" dt="2024-08-28T06:11:27.043" v="1701" actId="13926"/>
          <ac:spMkLst>
            <pc:docMk/>
            <pc:sldMk cId="2891256147" sldId="286"/>
            <ac:spMk id="3" creationId="{EEC2564C-13C0-9ADA-7CAB-BE635D9F0556}"/>
          </ac:spMkLst>
        </pc:spChg>
        <pc:spChg chg="add mod">
          <ac:chgData name="Aastha Kumar" userId="f94225b3-263d-47de-91f3-c17c89a7eef3" providerId="ADAL" clId="{4855EAC2-9315-4D82-830A-A039FFBD0EE3}" dt="2024-08-28T06:14:57.431" v="1709" actId="20577"/>
          <ac:spMkLst>
            <pc:docMk/>
            <pc:sldMk cId="2891256147" sldId="286"/>
            <ac:spMk id="6" creationId="{9353CC1A-0523-D102-5E9B-C947724CB79A}"/>
          </ac:spMkLst>
        </pc:spChg>
        <pc:picChg chg="mod">
          <ac:chgData name="Aastha Kumar" userId="f94225b3-263d-47de-91f3-c17c89a7eef3" providerId="ADAL" clId="{4855EAC2-9315-4D82-830A-A039FFBD0EE3}" dt="2024-08-28T06:11:22.453" v="1698" actId="1076"/>
          <ac:picMkLst>
            <pc:docMk/>
            <pc:sldMk cId="2891256147" sldId="286"/>
            <ac:picMk id="5" creationId="{58D1CDEE-F686-B799-C9B8-3F72BC5C0C32}"/>
          </ac:picMkLst>
        </pc:picChg>
      </pc:sldChg>
      <pc:sldChg chg="modSp mod">
        <pc:chgData name="Aastha Kumar" userId="f94225b3-263d-47de-91f3-c17c89a7eef3" providerId="ADAL" clId="{4855EAC2-9315-4D82-830A-A039FFBD0EE3}" dt="2024-08-24T07:02:54.611" v="1072" actId="20577"/>
        <pc:sldMkLst>
          <pc:docMk/>
          <pc:sldMk cId="2062093827" sldId="288"/>
        </pc:sldMkLst>
        <pc:spChg chg="mod">
          <ac:chgData name="Aastha Kumar" userId="f94225b3-263d-47de-91f3-c17c89a7eef3" providerId="ADAL" clId="{4855EAC2-9315-4D82-830A-A039FFBD0EE3}" dt="2024-08-24T07:02:54.611" v="1072" actId="20577"/>
          <ac:spMkLst>
            <pc:docMk/>
            <pc:sldMk cId="2062093827" sldId="288"/>
            <ac:spMk id="3" creationId="{6A384774-82F6-AF42-FD54-8A921DE93CB4}"/>
          </ac:spMkLst>
        </pc:spChg>
        <pc:picChg chg="mod">
          <ac:chgData name="Aastha Kumar" userId="f94225b3-263d-47de-91f3-c17c89a7eef3" providerId="ADAL" clId="{4855EAC2-9315-4D82-830A-A039FFBD0EE3}" dt="2024-08-24T07:02:22.754" v="1071" actId="1076"/>
          <ac:picMkLst>
            <pc:docMk/>
            <pc:sldMk cId="2062093827" sldId="288"/>
            <ac:picMk id="5" creationId="{AC797BD8-74E1-2663-E5F9-1492C374B93E}"/>
          </ac:picMkLst>
        </pc:picChg>
      </pc:sldChg>
      <pc:sldChg chg="modSp mod">
        <pc:chgData name="Aastha Kumar" userId="f94225b3-263d-47de-91f3-c17c89a7eef3" providerId="ADAL" clId="{4855EAC2-9315-4D82-830A-A039FFBD0EE3}" dt="2024-08-24T07:03:02.611" v="1073" actId="1076"/>
        <pc:sldMkLst>
          <pc:docMk/>
          <pc:sldMk cId="2087661524" sldId="289"/>
        </pc:sldMkLst>
        <pc:picChg chg="mod">
          <ac:chgData name="Aastha Kumar" userId="f94225b3-263d-47de-91f3-c17c89a7eef3" providerId="ADAL" clId="{4855EAC2-9315-4D82-830A-A039FFBD0EE3}" dt="2024-08-24T07:03:02.611" v="1073" actId="1076"/>
          <ac:picMkLst>
            <pc:docMk/>
            <pc:sldMk cId="2087661524" sldId="289"/>
            <ac:picMk id="5" creationId="{4685C079-7989-2FA6-D095-4B8BBA09C83F}"/>
          </ac:picMkLst>
        </pc:picChg>
      </pc:sldChg>
      <pc:sldChg chg="modSp add del mod">
        <pc:chgData name="Aastha Kumar" userId="f94225b3-263d-47de-91f3-c17c89a7eef3" providerId="ADAL" clId="{4855EAC2-9315-4D82-830A-A039FFBD0EE3}" dt="2024-08-24T07:27:26.810" v="1257" actId="47"/>
        <pc:sldMkLst>
          <pc:docMk/>
          <pc:sldMk cId="2290700858" sldId="293"/>
        </pc:sldMkLst>
        <pc:spChg chg="mod">
          <ac:chgData name="Aastha Kumar" userId="f94225b3-263d-47de-91f3-c17c89a7eef3" providerId="ADAL" clId="{4855EAC2-9315-4D82-830A-A039FFBD0EE3}" dt="2024-08-24T07:26:43.227" v="1243" actId="20577"/>
          <ac:spMkLst>
            <pc:docMk/>
            <pc:sldMk cId="2290700858" sldId="293"/>
            <ac:spMk id="2" creationId="{6856E4FF-BBA0-8F02-DB87-172FB2AA9FD3}"/>
          </ac:spMkLst>
        </pc:spChg>
      </pc:sldChg>
      <pc:sldChg chg="modSp del mod">
        <pc:chgData name="Aastha Kumar" userId="f94225b3-263d-47de-91f3-c17c89a7eef3" providerId="ADAL" clId="{4855EAC2-9315-4D82-830A-A039FFBD0EE3}" dt="2024-08-24T07:30:55.413" v="1309" actId="47"/>
        <pc:sldMkLst>
          <pc:docMk/>
          <pc:sldMk cId="2312187096" sldId="294"/>
        </pc:sldMkLst>
        <pc:spChg chg="mod">
          <ac:chgData name="Aastha Kumar" userId="f94225b3-263d-47de-91f3-c17c89a7eef3" providerId="ADAL" clId="{4855EAC2-9315-4D82-830A-A039FFBD0EE3}" dt="2024-08-24T07:29:47.569" v="1286" actId="21"/>
          <ac:spMkLst>
            <pc:docMk/>
            <pc:sldMk cId="2312187096" sldId="294"/>
            <ac:spMk id="2" creationId="{40CBAEDC-E9D5-C9BF-6E80-27F568D5A297}"/>
          </ac:spMkLst>
        </pc:spChg>
        <pc:spChg chg="mod">
          <ac:chgData name="Aastha Kumar" userId="f94225b3-263d-47de-91f3-c17c89a7eef3" providerId="ADAL" clId="{4855EAC2-9315-4D82-830A-A039FFBD0EE3}" dt="2024-08-24T07:29:55.560" v="1290" actId="113"/>
          <ac:spMkLst>
            <pc:docMk/>
            <pc:sldMk cId="2312187096" sldId="294"/>
            <ac:spMk id="3" creationId="{6EAC574D-2046-F98E-C0A7-A9FB8912E0B4}"/>
          </ac:spMkLst>
        </pc:spChg>
      </pc:sldChg>
      <pc:sldChg chg="addSp modSp mod">
        <pc:chgData name="Aastha Kumar" userId="f94225b3-263d-47de-91f3-c17c89a7eef3" providerId="ADAL" clId="{4855EAC2-9315-4D82-830A-A039FFBD0EE3}" dt="2024-08-24T07:27:24.230" v="1256" actId="14100"/>
        <pc:sldMkLst>
          <pc:docMk/>
          <pc:sldMk cId="1530691176" sldId="295"/>
        </pc:sldMkLst>
        <pc:spChg chg="mod">
          <ac:chgData name="Aastha Kumar" userId="f94225b3-263d-47de-91f3-c17c89a7eef3" providerId="ADAL" clId="{4855EAC2-9315-4D82-830A-A039FFBD0EE3}" dt="2024-08-24T07:27:07.924" v="1251" actId="1076"/>
          <ac:spMkLst>
            <pc:docMk/>
            <pc:sldMk cId="1530691176" sldId="295"/>
            <ac:spMk id="2" creationId="{9FDBC3B5-987A-E6BF-4C33-6CBB97B7D155}"/>
          </ac:spMkLst>
        </pc:spChg>
        <pc:spChg chg="mod">
          <ac:chgData name="Aastha Kumar" userId="f94225b3-263d-47de-91f3-c17c89a7eef3" providerId="ADAL" clId="{4855EAC2-9315-4D82-830A-A039FFBD0EE3}" dt="2024-08-24T07:27:24.230" v="1256" actId="14100"/>
          <ac:spMkLst>
            <pc:docMk/>
            <pc:sldMk cId="1530691176" sldId="295"/>
            <ac:spMk id="3" creationId="{4F17C463-8A6B-9E07-4790-BF41FC95D6EE}"/>
          </ac:spMkLst>
        </pc:spChg>
        <pc:picChg chg="add mod">
          <ac:chgData name="Aastha Kumar" userId="f94225b3-263d-47de-91f3-c17c89a7eef3" providerId="ADAL" clId="{4855EAC2-9315-4D82-830A-A039FFBD0EE3}" dt="2024-08-24T07:27:00.146" v="1248" actId="1076"/>
          <ac:picMkLst>
            <pc:docMk/>
            <pc:sldMk cId="1530691176" sldId="295"/>
            <ac:picMk id="4" creationId="{81F71ED7-103D-58C3-A666-ED756F2E90F7}"/>
          </ac:picMkLst>
        </pc:picChg>
      </pc:sldChg>
      <pc:sldChg chg="addSp delSp modSp del mod">
        <pc:chgData name="Aastha Kumar" userId="f94225b3-263d-47de-91f3-c17c89a7eef3" providerId="ADAL" clId="{4855EAC2-9315-4D82-830A-A039FFBD0EE3}" dt="2024-08-24T07:27:55.402" v="1265" actId="47"/>
        <pc:sldMkLst>
          <pc:docMk/>
          <pc:sldMk cId="738074580" sldId="296"/>
        </pc:sldMkLst>
        <pc:spChg chg="add mod">
          <ac:chgData name="Aastha Kumar" userId="f94225b3-263d-47de-91f3-c17c89a7eef3" providerId="ADAL" clId="{4855EAC2-9315-4D82-830A-A039FFBD0EE3}" dt="2024-08-24T07:27:36.769" v="1258" actId="21"/>
          <ac:spMkLst>
            <pc:docMk/>
            <pc:sldMk cId="738074580" sldId="296"/>
            <ac:spMk id="4" creationId="{ACFF30E5-7CD7-3BEF-516F-9A20DB584447}"/>
          </ac:spMkLst>
        </pc:spChg>
        <pc:picChg chg="del">
          <ac:chgData name="Aastha Kumar" userId="f94225b3-263d-47de-91f3-c17c89a7eef3" providerId="ADAL" clId="{4855EAC2-9315-4D82-830A-A039FFBD0EE3}" dt="2024-08-24T07:27:36.769" v="1258" actId="21"/>
          <ac:picMkLst>
            <pc:docMk/>
            <pc:sldMk cId="738074580" sldId="296"/>
            <ac:picMk id="5" creationId="{FE1435CD-D765-8336-C797-3277B4A4391C}"/>
          </ac:picMkLst>
        </pc:picChg>
      </pc:sldChg>
      <pc:sldChg chg="addSp delSp modSp mod">
        <pc:chgData name="Aastha Kumar" userId="f94225b3-263d-47de-91f3-c17c89a7eef3" providerId="ADAL" clId="{4855EAC2-9315-4D82-830A-A039FFBD0EE3}" dt="2024-08-25T19:22:43.163" v="1401" actId="14100"/>
        <pc:sldMkLst>
          <pc:docMk/>
          <pc:sldMk cId="1221483190" sldId="297"/>
        </pc:sldMkLst>
        <pc:spChg chg="add del mod">
          <ac:chgData name="Aastha Kumar" userId="f94225b3-263d-47de-91f3-c17c89a7eef3" providerId="ADAL" clId="{4855EAC2-9315-4D82-830A-A039FFBD0EE3}" dt="2024-08-24T07:30:13.440" v="1297" actId="1076"/>
          <ac:spMkLst>
            <pc:docMk/>
            <pc:sldMk cId="1221483190" sldId="297"/>
            <ac:spMk id="2" creationId="{7903DC9F-88AD-98D8-8F51-938DC271C508}"/>
          </ac:spMkLst>
        </pc:spChg>
        <pc:spChg chg="mod">
          <ac:chgData name="Aastha Kumar" userId="f94225b3-263d-47de-91f3-c17c89a7eef3" providerId="ADAL" clId="{4855EAC2-9315-4D82-830A-A039FFBD0EE3}" dt="2024-08-24T07:30:50.034" v="1308" actId="14100"/>
          <ac:spMkLst>
            <pc:docMk/>
            <pc:sldMk cId="1221483190" sldId="297"/>
            <ac:spMk id="3" creationId="{3CD2E46D-959A-70F5-185F-E192B436BA3F}"/>
          </ac:spMkLst>
        </pc:spChg>
        <pc:spChg chg="add del mod">
          <ac:chgData name="Aastha Kumar" userId="f94225b3-263d-47de-91f3-c17c89a7eef3" providerId="ADAL" clId="{4855EAC2-9315-4D82-830A-A039FFBD0EE3}" dt="2024-08-24T07:30:06.551" v="1295" actId="478"/>
          <ac:spMkLst>
            <pc:docMk/>
            <pc:sldMk cId="1221483190" sldId="297"/>
            <ac:spMk id="6" creationId="{88A70712-87A3-7296-9FFA-4591880548A7}"/>
          </ac:spMkLst>
        </pc:spChg>
        <pc:spChg chg="add mod">
          <ac:chgData name="Aastha Kumar" userId="f94225b3-263d-47de-91f3-c17c89a7eef3" providerId="ADAL" clId="{4855EAC2-9315-4D82-830A-A039FFBD0EE3}" dt="2024-08-25T19:22:39.597" v="1400" actId="1076"/>
          <ac:spMkLst>
            <pc:docMk/>
            <pc:sldMk cId="1221483190" sldId="297"/>
            <ac:spMk id="8" creationId="{16F66740-6907-814F-0379-FCFA03B00153}"/>
          </ac:spMkLst>
        </pc:spChg>
        <pc:picChg chg="add mod modCrop">
          <ac:chgData name="Aastha Kumar" userId="f94225b3-263d-47de-91f3-c17c89a7eef3" providerId="ADAL" clId="{4855EAC2-9315-4D82-830A-A039FFBD0EE3}" dt="2024-08-25T19:22:43.163" v="1401" actId="14100"/>
          <ac:picMkLst>
            <pc:docMk/>
            <pc:sldMk cId="1221483190" sldId="297"/>
            <ac:picMk id="5" creationId="{FE1435CD-D765-8336-C797-3277B4A4391C}"/>
          </ac:picMkLst>
        </pc:picChg>
      </pc:sldChg>
      <pc:sldChg chg="addSp delSp modSp mod">
        <pc:chgData name="Aastha Kumar" userId="f94225b3-263d-47de-91f3-c17c89a7eef3" providerId="ADAL" clId="{4855EAC2-9315-4D82-830A-A039FFBD0EE3}" dt="2024-08-27T16:26:01.990" v="1529" actId="20577"/>
        <pc:sldMkLst>
          <pc:docMk/>
          <pc:sldMk cId="2668003786" sldId="298"/>
        </pc:sldMkLst>
        <pc:spChg chg="mod">
          <ac:chgData name="Aastha Kumar" userId="f94225b3-263d-47de-91f3-c17c89a7eef3" providerId="ADAL" clId="{4855EAC2-9315-4D82-830A-A039FFBD0EE3}" dt="2024-08-24T07:11:42.531" v="1088" actId="1076"/>
          <ac:spMkLst>
            <pc:docMk/>
            <pc:sldMk cId="2668003786" sldId="298"/>
            <ac:spMk id="2" creationId="{09A4E3A2-6182-EA88-C6C3-A698C3706438}"/>
          </ac:spMkLst>
        </pc:spChg>
        <pc:spChg chg="mod">
          <ac:chgData name="Aastha Kumar" userId="f94225b3-263d-47de-91f3-c17c89a7eef3" providerId="ADAL" clId="{4855EAC2-9315-4D82-830A-A039FFBD0EE3}" dt="2024-08-27T16:26:01.990" v="1529" actId="20577"/>
          <ac:spMkLst>
            <pc:docMk/>
            <pc:sldMk cId="2668003786" sldId="298"/>
            <ac:spMk id="3" creationId="{57570C07-947D-1AF7-95BE-C5797D543172}"/>
          </ac:spMkLst>
        </pc:spChg>
        <pc:spChg chg="add del mod">
          <ac:chgData name="Aastha Kumar" userId="f94225b3-263d-47de-91f3-c17c89a7eef3" providerId="ADAL" clId="{4855EAC2-9315-4D82-830A-A039FFBD0EE3}" dt="2024-08-24T07:13:49.425" v="1161" actId="478"/>
          <ac:spMkLst>
            <pc:docMk/>
            <pc:sldMk cId="2668003786" sldId="298"/>
            <ac:spMk id="6" creationId="{71EB4B31-6E40-4034-E7B4-CC6E09C706D1}"/>
          </ac:spMkLst>
        </pc:spChg>
        <pc:picChg chg="mod">
          <ac:chgData name="Aastha Kumar" userId="f94225b3-263d-47de-91f3-c17c89a7eef3" providerId="ADAL" clId="{4855EAC2-9315-4D82-830A-A039FFBD0EE3}" dt="2024-08-24T07:11:44.587" v="1089" actId="1076"/>
          <ac:picMkLst>
            <pc:docMk/>
            <pc:sldMk cId="2668003786" sldId="298"/>
            <ac:picMk id="5" creationId="{27702BB9-93BC-BDDD-3843-9060242DD1DA}"/>
          </ac:picMkLst>
        </pc:picChg>
        <pc:picChg chg="del">
          <ac:chgData name="Aastha Kumar" userId="f94225b3-263d-47de-91f3-c17c89a7eef3" providerId="ADAL" clId="{4855EAC2-9315-4D82-830A-A039FFBD0EE3}" dt="2024-08-19T04:50:49.215" v="200" actId="478"/>
          <ac:picMkLst>
            <pc:docMk/>
            <pc:sldMk cId="2668003786" sldId="298"/>
            <ac:picMk id="7" creationId="{99626032-29A1-23AB-6721-8F29E62759FF}"/>
          </ac:picMkLst>
        </pc:picChg>
      </pc:sldChg>
      <pc:sldChg chg="addSp modSp mod">
        <pc:chgData name="Aastha Kumar" userId="f94225b3-263d-47de-91f3-c17c89a7eef3" providerId="ADAL" clId="{4855EAC2-9315-4D82-830A-A039FFBD0EE3}" dt="2024-08-27T16:27:20.216" v="1535" actId="1076"/>
        <pc:sldMkLst>
          <pc:docMk/>
          <pc:sldMk cId="989121534" sldId="299"/>
        </pc:sldMkLst>
        <pc:spChg chg="mod">
          <ac:chgData name="Aastha Kumar" userId="f94225b3-263d-47de-91f3-c17c89a7eef3" providerId="ADAL" clId="{4855EAC2-9315-4D82-830A-A039FFBD0EE3}" dt="2024-08-24T07:14:27.805" v="1176" actId="122"/>
          <ac:spMkLst>
            <pc:docMk/>
            <pc:sldMk cId="989121534" sldId="299"/>
            <ac:spMk id="2" creationId="{244425B1-6CBB-2CE2-D682-E6B391A6FE8F}"/>
          </ac:spMkLst>
        </pc:spChg>
        <pc:spChg chg="mod">
          <ac:chgData name="Aastha Kumar" userId="f94225b3-263d-47de-91f3-c17c89a7eef3" providerId="ADAL" clId="{4855EAC2-9315-4D82-830A-A039FFBD0EE3}" dt="2024-08-27T16:27:13.827" v="1534" actId="403"/>
          <ac:spMkLst>
            <pc:docMk/>
            <pc:sldMk cId="989121534" sldId="299"/>
            <ac:spMk id="3" creationId="{9ABDB6F8-D859-AB58-A2EE-D1F3C3A09298}"/>
          </ac:spMkLst>
        </pc:spChg>
        <pc:picChg chg="mod">
          <ac:chgData name="Aastha Kumar" userId="f94225b3-263d-47de-91f3-c17c89a7eef3" providerId="ADAL" clId="{4855EAC2-9315-4D82-830A-A039FFBD0EE3}" dt="2024-08-27T16:27:20.216" v="1535" actId="1076"/>
          <ac:picMkLst>
            <pc:docMk/>
            <pc:sldMk cId="989121534" sldId="299"/>
            <ac:picMk id="5" creationId="{BE5FCBDA-CB99-378C-D373-6D4A5F2A7F4C}"/>
          </ac:picMkLst>
        </pc:picChg>
        <pc:picChg chg="add mod">
          <ac:chgData name="Aastha Kumar" userId="f94225b3-263d-47de-91f3-c17c89a7eef3" providerId="ADAL" clId="{4855EAC2-9315-4D82-830A-A039FFBD0EE3}" dt="2024-08-27T16:27:20.216" v="1535" actId="1076"/>
          <ac:picMkLst>
            <pc:docMk/>
            <pc:sldMk cId="989121534" sldId="299"/>
            <ac:picMk id="7" creationId="{4DE79DF6-9803-6691-96AB-A75BAD4BEC48}"/>
          </ac:picMkLst>
        </pc:picChg>
      </pc:sldChg>
      <pc:sldChg chg="delSp del mod">
        <pc:chgData name="Aastha Kumar" userId="f94225b3-263d-47de-91f3-c17c89a7eef3" providerId="ADAL" clId="{4855EAC2-9315-4D82-830A-A039FFBD0EE3}" dt="2024-08-19T04:52:40.834" v="206" actId="47"/>
        <pc:sldMkLst>
          <pc:docMk/>
          <pc:sldMk cId="1155752441" sldId="300"/>
        </pc:sldMkLst>
        <pc:picChg chg="del">
          <ac:chgData name="Aastha Kumar" userId="f94225b3-263d-47de-91f3-c17c89a7eef3" providerId="ADAL" clId="{4855EAC2-9315-4D82-830A-A039FFBD0EE3}" dt="2024-08-19T04:52:32.932" v="202" actId="21"/>
          <ac:picMkLst>
            <pc:docMk/>
            <pc:sldMk cId="1155752441" sldId="300"/>
            <ac:picMk id="7" creationId="{4DE79DF6-9803-6691-96AB-A75BAD4BEC48}"/>
          </ac:picMkLst>
        </pc:picChg>
      </pc:sldChg>
      <pc:sldChg chg="del">
        <pc:chgData name="Aastha Kumar" userId="f94225b3-263d-47de-91f3-c17c89a7eef3" providerId="ADAL" clId="{4855EAC2-9315-4D82-830A-A039FFBD0EE3}" dt="2024-08-19T05:00:55.189" v="251" actId="47"/>
        <pc:sldMkLst>
          <pc:docMk/>
          <pc:sldMk cId="690846433" sldId="301"/>
        </pc:sldMkLst>
      </pc:sldChg>
      <pc:sldChg chg="addSp delSp modSp mod">
        <pc:chgData name="Aastha Kumar" userId="f94225b3-263d-47de-91f3-c17c89a7eef3" providerId="ADAL" clId="{4855EAC2-9315-4D82-830A-A039FFBD0EE3}" dt="2024-08-24T07:18:28.092" v="1185" actId="9405"/>
        <pc:sldMkLst>
          <pc:docMk/>
          <pc:sldMk cId="1358211689" sldId="302"/>
        </pc:sldMkLst>
        <pc:spChg chg="mod">
          <ac:chgData name="Aastha Kumar" userId="f94225b3-263d-47de-91f3-c17c89a7eef3" providerId="ADAL" clId="{4855EAC2-9315-4D82-830A-A039FFBD0EE3}" dt="2024-08-19T05:02:24.061" v="252" actId="20577"/>
          <ac:spMkLst>
            <pc:docMk/>
            <pc:sldMk cId="1358211689" sldId="302"/>
            <ac:spMk id="3" creationId="{966F4876-0701-FF33-2DF6-5C55E0768AFE}"/>
          </ac:spMkLst>
        </pc:spChg>
        <pc:inkChg chg="add del">
          <ac:chgData name="Aastha Kumar" userId="f94225b3-263d-47de-91f3-c17c89a7eef3" providerId="ADAL" clId="{4855EAC2-9315-4D82-830A-A039FFBD0EE3}" dt="2024-08-24T07:18:28.092" v="1185" actId="9405"/>
          <ac:inkMkLst>
            <pc:docMk/>
            <pc:sldMk cId="1358211689" sldId="302"/>
            <ac:inkMk id="4" creationId="{10407963-C428-F4C2-4E08-784FF2F68574}"/>
          </ac:inkMkLst>
        </pc:inkChg>
        <pc:inkChg chg="add del">
          <ac:chgData name="Aastha Kumar" userId="f94225b3-263d-47de-91f3-c17c89a7eef3" providerId="ADAL" clId="{4855EAC2-9315-4D82-830A-A039FFBD0EE3}" dt="2024-08-24T07:18:27.876" v="1184" actId="9405"/>
          <ac:inkMkLst>
            <pc:docMk/>
            <pc:sldMk cId="1358211689" sldId="302"/>
            <ac:inkMk id="6" creationId="{0ACBE82E-6EC9-B4EA-8054-2C8096A3D7D8}"/>
          </ac:inkMkLst>
        </pc:inkChg>
        <pc:inkChg chg="add del">
          <ac:chgData name="Aastha Kumar" userId="f94225b3-263d-47de-91f3-c17c89a7eef3" providerId="ADAL" clId="{4855EAC2-9315-4D82-830A-A039FFBD0EE3}" dt="2024-08-24T07:18:27.673" v="1183" actId="9405"/>
          <ac:inkMkLst>
            <pc:docMk/>
            <pc:sldMk cId="1358211689" sldId="302"/>
            <ac:inkMk id="7" creationId="{A615CE5A-BF17-CEE0-B1FD-5ADA18028A8D}"/>
          </ac:inkMkLst>
        </pc:inkChg>
      </pc:sldChg>
      <pc:sldChg chg="addSp modSp add del mod">
        <pc:chgData name="Aastha Kumar" userId="f94225b3-263d-47de-91f3-c17c89a7eef3" providerId="ADAL" clId="{4855EAC2-9315-4D82-830A-A039FFBD0EE3}" dt="2024-08-27T16:28:47.736" v="1537" actId="47"/>
        <pc:sldMkLst>
          <pc:docMk/>
          <pc:sldMk cId="3509336852" sldId="304"/>
        </pc:sldMkLst>
        <pc:spChg chg="mod">
          <ac:chgData name="Aastha Kumar" userId="f94225b3-263d-47de-91f3-c17c89a7eef3" providerId="ADAL" clId="{4855EAC2-9315-4D82-830A-A039FFBD0EE3}" dt="2024-08-19T05:05:08.464" v="259" actId="14100"/>
          <ac:spMkLst>
            <pc:docMk/>
            <pc:sldMk cId="3509336852" sldId="304"/>
            <ac:spMk id="2" creationId="{43E3D77C-3C21-C787-5A78-C0EC635925B0}"/>
          </ac:spMkLst>
        </pc:spChg>
        <pc:spChg chg="add mod">
          <ac:chgData name="Aastha Kumar" userId="f94225b3-263d-47de-91f3-c17c89a7eef3" providerId="ADAL" clId="{4855EAC2-9315-4D82-830A-A039FFBD0EE3}" dt="2024-08-19T05:07:20.320" v="286" actId="14100"/>
          <ac:spMkLst>
            <pc:docMk/>
            <pc:sldMk cId="3509336852" sldId="304"/>
            <ac:spMk id="3" creationId="{40899157-E9AA-260D-84B1-C4EDB9292B77}"/>
          </ac:spMkLst>
        </pc:spChg>
        <pc:picChg chg="mod ord modCrop">
          <ac:chgData name="Aastha Kumar" userId="f94225b3-263d-47de-91f3-c17c89a7eef3" providerId="ADAL" clId="{4855EAC2-9315-4D82-830A-A039FFBD0EE3}" dt="2024-08-19T05:05:21.556" v="262" actId="1076"/>
          <ac:picMkLst>
            <pc:docMk/>
            <pc:sldMk cId="3509336852" sldId="304"/>
            <ac:picMk id="5" creationId="{F4CBF7DC-2CAA-ACF9-60A0-337EB12511BE}"/>
          </ac:picMkLst>
        </pc:picChg>
      </pc:sldChg>
      <pc:sldChg chg="addSp delSp modSp del mod">
        <pc:chgData name="Aastha Kumar" userId="f94225b3-263d-47de-91f3-c17c89a7eef3" providerId="ADAL" clId="{4855EAC2-9315-4D82-830A-A039FFBD0EE3}" dt="2024-08-19T05:07:23.962" v="287" actId="47"/>
        <pc:sldMkLst>
          <pc:docMk/>
          <pc:sldMk cId="193686925" sldId="305"/>
        </pc:sldMkLst>
        <pc:spChg chg="del mod">
          <ac:chgData name="Aastha Kumar" userId="f94225b3-263d-47de-91f3-c17c89a7eef3" providerId="ADAL" clId="{4855EAC2-9315-4D82-830A-A039FFBD0EE3}" dt="2024-08-19T05:06:38.979" v="274" actId="21"/>
          <ac:spMkLst>
            <pc:docMk/>
            <pc:sldMk cId="193686925" sldId="305"/>
            <ac:spMk id="3" creationId="{40899157-E9AA-260D-84B1-C4EDB9292B77}"/>
          </ac:spMkLst>
        </pc:spChg>
        <pc:spChg chg="add mod">
          <ac:chgData name="Aastha Kumar" userId="f94225b3-263d-47de-91f3-c17c89a7eef3" providerId="ADAL" clId="{4855EAC2-9315-4D82-830A-A039FFBD0EE3}" dt="2024-08-19T05:06:38.979" v="274" actId="21"/>
          <ac:spMkLst>
            <pc:docMk/>
            <pc:sldMk cId="193686925" sldId="305"/>
            <ac:spMk id="4" creationId="{8B475C46-4543-57D2-39AE-EC7BB51EE4D8}"/>
          </ac:spMkLst>
        </pc:spChg>
      </pc:sldChg>
      <pc:sldChg chg="modSp mod">
        <pc:chgData name="Aastha Kumar" userId="f94225b3-263d-47de-91f3-c17c89a7eef3" providerId="ADAL" clId="{4855EAC2-9315-4D82-830A-A039FFBD0EE3}" dt="2024-08-24T07:19:04.513" v="1186" actId="20577"/>
        <pc:sldMkLst>
          <pc:docMk/>
          <pc:sldMk cId="3892196484" sldId="306"/>
        </pc:sldMkLst>
        <pc:spChg chg="mod">
          <ac:chgData name="Aastha Kumar" userId="f94225b3-263d-47de-91f3-c17c89a7eef3" providerId="ADAL" clId="{4855EAC2-9315-4D82-830A-A039FFBD0EE3}" dt="2024-08-19T05:08:09.523" v="295" actId="122"/>
          <ac:spMkLst>
            <pc:docMk/>
            <pc:sldMk cId="3892196484" sldId="306"/>
            <ac:spMk id="2" creationId="{5AB58263-A8EE-5C53-0EF1-32492B257144}"/>
          </ac:spMkLst>
        </pc:spChg>
        <pc:spChg chg="mod">
          <ac:chgData name="Aastha Kumar" userId="f94225b3-263d-47de-91f3-c17c89a7eef3" providerId="ADAL" clId="{4855EAC2-9315-4D82-830A-A039FFBD0EE3}" dt="2024-08-24T07:19:04.513" v="1186" actId="20577"/>
          <ac:spMkLst>
            <pc:docMk/>
            <pc:sldMk cId="3892196484" sldId="306"/>
            <ac:spMk id="3" creationId="{F0ABB29B-FA3A-23EE-A31D-933F3AC1B674}"/>
          </ac:spMkLst>
        </pc:spChg>
        <pc:picChg chg="mod">
          <ac:chgData name="Aastha Kumar" userId="f94225b3-263d-47de-91f3-c17c89a7eef3" providerId="ADAL" clId="{4855EAC2-9315-4D82-830A-A039FFBD0EE3}" dt="2024-08-19T05:09:33.500" v="308" actId="1076"/>
          <ac:picMkLst>
            <pc:docMk/>
            <pc:sldMk cId="3892196484" sldId="306"/>
            <ac:picMk id="5" creationId="{CEBD6290-A1DC-7DC5-E24E-D1B77BB03D88}"/>
          </ac:picMkLst>
        </pc:picChg>
      </pc:sldChg>
      <pc:sldChg chg="modSp del mod">
        <pc:chgData name="Aastha Kumar" userId="f94225b3-263d-47de-91f3-c17c89a7eef3" providerId="ADAL" clId="{4855EAC2-9315-4D82-830A-A039FFBD0EE3}" dt="2024-08-19T05:09:35.603" v="309" actId="47"/>
        <pc:sldMkLst>
          <pc:docMk/>
          <pc:sldMk cId="274829404" sldId="307"/>
        </pc:sldMkLst>
        <pc:spChg chg="mod">
          <ac:chgData name="Aastha Kumar" userId="f94225b3-263d-47de-91f3-c17c89a7eef3" providerId="ADAL" clId="{4855EAC2-9315-4D82-830A-A039FFBD0EE3}" dt="2024-08-19T05:09:11.980" v="301" actId="21"/>
          <ac:spMkLst>
            <pc:docMk/>
            <pc:sldMk cId="274829404" sldId="307"/>
            <ac:spMk id="3" creationId="{CEC47885-292F-7695-571E-57A053945456}"/>
          </ac:spMkLst>
        </pc:spChg>
      </pc:sldChg>
      <pc:sldChg chg="modSp mod">
        <pc:chgData name="Aastha Kumar" userId="f94225b3-263d-47de-91f3-c17c89a7eef3" providerId="ADAL" clId="{4855EAC2-9315-4D82-830A-A039FFBD0EE3}" dt="2024-08-27T16:30:45.512" v="1545" actId="27636"/>
        <pc:sldMkLst>
          <pc:docMk/>
          <pc:sldMk cId="2040378679" sldId="308"/>
        </pc:sldMkLst>
        <pc:spChg chg="mod">
          <ac:chgData name="Aastha Kumar" userId="f94225b3-263d-47de-91f3-c17c89a7eef3" providerId="ADAL" clId="{4855EAC2-9315-4D82-830A-A039FFBD0EE3}" dt="2024-08-27T16:30:45.512" v="1545" actId="27636"/>
          <ac:spMkLst>
            <pc:docMk/>
            <pc:sldMk cId="2040378679" sldId="308"/>
            <ac:spMk id="3" creationId="{8EDC2FAC-0161-7BF9-A315-501044464623}"/>
          </ac:spMkLst>
        </pc:spChg>
      </pc:sldChg>
      <pc:sldChg chg="addSp delSp modSp add del mod">
        <pc:chgData name="Aastha Kumar" userId="f94225b3-263d-47de-91f3-c17c89a7eef3" providerId="ADAL" clId="{4855EAC2-9315-4D82-830A-A039FFBD0EE3}" dt="2024-08-24T05:59:23.715" v="698" actId="47"/>
        <pc:sldMkLst>
          <pc:docMk/>
          <pc:sldMk cId="1532191345" sldId="309"/>
        </pc:sldMkLst>
        <pc:picChg chg="add del mod">
          <ac:chgData name="Aastha Kumar" userId="f94225b3-263d-47de-91f3-c17c89a7eef3" providerId="ADAL" clId="{4855EAC2-9315-4D82-830A-A039FFBD0EE3}" dt="2024-08-23T18:06:51.384" v="316" actId="478"/>
          <ac:picMkLst>
            <pc:docMk/>
            <pc:sldMk cId="1532191345" sldId="309"/>
            <ac:picMk id="3" creationId="{6E4553D1-AF1F-64DD-8C37-1065E2667673}"/>
          </ac:picMkLst>
        </pc:picChg>
      </pc:sldChg>
      <pc:sldChg chg="del">
        <pc:chgData name="Aastha Kumar" userId="f94225b3-263d-47de-91f3-c17c89a7eef3" providerId="ADAL" clId="{4855EAC2-9315-4D82-830A-A039FFBD0EE3}" dt="2024-08-19T03:52:31.104" v="55" actId="47"/>
        <pc:sldMkLst>
          <pc:docMk/>
          <pc:sldMk cId="3602515623" sldId="309"/>
        </pc:sldMkLst>
      </pc:sldChg>
      <pc:sldChg chg="del">
        <pc:chgData name="Aastha Kumar" userId="f94225b3-263d-47de-91f3-c17c89a7eef3" providerId="ADAL" clId="{4855EAC2-9315-4D82-830A-A039FFBD0EE3}" dt="2024-08-19T03:55:18.946" v="82" actId="47"/>
        <pc:sldMkLst>
          <pc:docMk/>
          <pc:sldMk cId="3755948795" sldId="310"/>
        </pc:sldMkLst>
      </pc:sldChg>
      <pc:sldChg chg="addSp delSp modSp add del mod">
        <pc:chgData name="Aastha Kumar" userId="f94225b3-263d-47de-91f3-c17c89a7eef3" providerId="ADAL" clId="{4855EAC2-9315-4D82-830A-A039FFBD0EE3}" dt="2024-08-24T05:39:13.220" v="507" actId="47"/>
        <pc:sldMkLst>
          <pc:docMk/>
          <pc:sldMk cId="4075864170" sldId="310"/>
        </pc:sldMkLst>
        <pc:spChg chg="mod">
          <ac:chgData name="Aastha Kumar" userId="f94225b3-263d-47de-91f3-c17c89a7eef3" providerId="ADAL" clId="{4855EAC2-9315-4D82-830A-A039FFBD0EE3}" dt="2024-08-24T05:37:48.311" v="482" actId="1076"/>
          <ac:spMkLst>
            <pc:docMk/>
            <pc:sldMk cId="4075864170" sldId="310"/>
            <ac:spMk id="2" creationId="{DD543A87-E335-511E-7C5D-E2328A9119AB}"/>
          </ac:spMkLst>
        </pc:spChg>
        <pc:spChg chg="del mod">
          <ac:chgData name="Aastha Kumar" userId="f94225b3-263d-47de-91f3-c17c89a7eef3" providerId="ADAL" clId="{4855EAC2-9315-4D82-830A-A039FFBD0EE3}" dt="2024-08-23T18:08:56.309" v="335" actId="478"/>
          <ac:spMkLst>
            <pc:docMk/>
            <pc:sldMk cId="4075864170" sldId="310"/>
            <ac:spMk id="3" creationId="{C1508F42-FF92-89D8-72F5-E7DB50D3097F}"/>
          </ac:spMkLst>
        </pc:spChg>
        <pc:spChg chg="add mod">
          <ac:chgData name="Aastha Kumar" userId="f94225b3-263d-47de-91f3-c17c89a7eef3" providerId="ADAL" clId="{4855EAC2-9315-4D82-830A-A039FFBD0EE3}" dt="2024-08-23T18:08:09.846" v="323" actId="164"/>
          <ac:spMkLst>
            <pc:docMk/>
            <pc:sldMk cId="4075864170" sldId="310"/>
            <ac:spMk id="8" creationId="{EC39EC22-9046-1C3F-0D49-A42015FA2361}"/>
          </ac:spMkLst>
        </pc:spChg>
        <pc:spChg chg="add mod">
          <ac:chgData name="Aastha Kumar" userId="f94225b3-263d-47de-91f3-c17c89a7eef3" providerId="ADAL" clId="{4855EAC2-9315-4D82-830A-A039FFBD0EE3}" dt="2024-08-24T05:37:45.781" v="481" actId="1076"/>
          <ac:spMkLst>
            <pc:docMk/>
            <pc:sldMk cId="4075864170" sldId="310"/>
            <ac:spMk id="11" creationId="{186A9805-28D3-E994-153E-2AD8563DD103}"/>
          </ac:spMkLst>
        </pc:spChg>
        <pc:spChg chg="add del mod">
          <ac:chgData name="Aastha Kumar" userId="f94225b3-263d-47de-91f3-c17c89a7eef3" providerId="ADAL" clId="{4855EAC2-9315-4D82-830A-A039FFBD0EE3}" dt="2024-08-24T05:32:05.252" v="422" actId="21"/>
          <ac:spMkLst>
            <pc:docMk/>
            <pc:sldMk cId="4075864170" sldId="310"/>
            <ac:spMk id="14" creationId="{6948C8F7-798E-AA06-D2FF-EF4DD663C4E6}"/>
          </ac:spMkLst>
        </pc:spChg>
        <pc:grpChg chg="add del mod">
          <ac:chgData name="Aastha Kumar" userId="f94225b3-263d-47de-91f3-c17c89a7eef3" providerId="ADAL" clId="{4855EAC2-9315-4D82-830A-A039FFBD0EE3}" dt="2024-08-24T05:38:19.558" v="488" actId="21"/>
          <ac:grpSpMkLst>
            <pc:docMk/>
            <pc:sldMk cId="4075864170" sldId="310"/>
            <ac:grpSpMk id="9" creationId="{4A6A3C65-A640-D87E-4D89-6AF9A1709D3A}"/>
          </ac:grpSpMkLst>
        </pc:grpChg>
        <pc:grpChg chg="add del mod">
          <ac:chgData name="Aastha Kumar" userId="f94225b3-263d-47de-91f3-c17c89a7eef3" providerId="ADAL" clId="{4855EAC2-9315-4D82-830A-A039FFBD0EE3}" dt="2024-08-24T05:37:51.404" v="483" actId="21"/>
          <ac:grpSpMkLst>
            <pc:docMk/>
            <pc:sldMk cId="4075864170" sldId="310"/>
            <ac:grpSpMk id="12" creationId="{072393D4-0025-D09C-6271-61180D36C838}"/>
          </ac:grpSpMkLst>
        </pc:grpChg>
        <pc:picChg chg="add mod">
          <ac:chgData name="Aastha Kumar" userId="f94225b3-263d-47de-91f3-c17c89a7eef3" providerId="ADAL" clId="{4855EAC2-9315-4D82-830A-A039FFBD0EE3}" dt="2024-08-24T05:31:57.117" v="419"/>
          <ac:picMkLst>
            <pc:docMk/>
            <pc:sldMk cId="4075864170" sldId="310"/>
            <ac:picMk id="3" creationId="{0B09BFAD-FDE3-38F5-565F-97B06DCE06DE}"/>
          </ac:picMkLst>
        </pc:picChg>
        <pc:picChg chg="mod">
          <ac:chgData name="Aastha Kumar" userId="f94225b3-263d-47de-91f3-c17c89a7eef3" providerId="ADAL" clId="{4855EAC2-9315-4D82-830A-A039FFBD0EE3}" dt="2024-08-23T18:08:09.846" v="323" actId="164"/>
          <ac:picMkLst>
            <pc:docMk/>
            <pc:sldMk cId="4075864170" sldId="310"/>
            <ac:picMk id="4" creationId="{DD85CED5-C33F-5061-37F3-C27A0F49D5F6}"/>
          </ac:picMkLst>
        </pc:picChg>
        <pc:picChg chg="add del mod modCrop">
          <ac:chgData name="Aastha Kumar" userId="f94225b3-263d-47de-91f3-c17c89a7eef3" providerId="ADAL" clId="{4855EAC2-9315-4D82-830A-A039FFBD0EE3}" dt="2024-08-24T05:32:05.252" v="422" actId="21"/>
          <ac:picMkLst>
            <pc:docMk/>
            <pc:sldMk cId="4075864170" sldId="310"/>
            <ac:picMk id="5" creationId="{0B09BFAD-FDE3-38F5-565F-97B06DCE06DE}"/>
          </ac:picMkLst>
        </pc:picChg>
        <pc:picChg chg="mod">
          <ac:chgData name="Aastha Kumar" userId="f94225b3-263d-47de-91f3-c17c89a7eef3" providerId="ADAL" clId="{4855EAC2-9315-4D82-830A-A039FFBD0EE3}" dt="2024-08-23T18:08:42.472" v="330" actId="164"/>
          <ac:picMkLst>
            <pc:docMk/>
            <pc:sldMk cId="4075864170" sldId="310"/>
            <ac:picMk id="6" creationId="{E843B627-D646-F002-7EB3-CE91AEFDC374}"/>
          </ac:picMkLst>
        </pc:picChg>
      </pc:sldChg>
      <pc:sldChg chg="del">
        <pc:chgData name="Aastha Kumar" userId="f94225b3-263d-47de-91f3-c17c89a7eef3" providerId="ADAL" clId="{4855EAC2-9315-4D82-830A-A039FFBD0EE3}" dt="2024-08-19T04:04:57.627" v="119" actId="47"/>
        <pc:sldMkLst>
          <pc:docMk/>
          <pc:sldMk cId="3558730809" sldId="311"/>
        </pc:sldMkLst>
      </pc:sldChg>
      <pc:sldChg chg="addSp modSp add del mod">
        <pc:chgData name="Aastha Kumar" userId="f94225b3-263d-47de-91f3-c17c89a7eef3" providerId="ADAL" clId="{4855EAC2-9315-4D82-830A-A039FFBD0EE3}" dt="2024-08-24T05:59:18.399" v="696" actId="2696"/>
        <pc:sldMkLst>
          <pc:docMk/>
          <pc:sldMk cId="3635019374" sldId="311"/>
        </pc:sldMkLst>
        <pc:spChg chg="mod">
          <ac:chgData name="Aastha Kumar" userId="f94225b3-263d-47de-91f3-c17c89a7eef3" providerId="ADAL" clId="{4855EAC2-9315-4D82-830A-A039FFBD0EE3}" dt="2024-08-24T05:57:52.624" v="685" actId="14100"/>
          <ac:spMkLst>
            <pc:docMk/>
            <pc:sldMk cId="3635019374" sldId="311"/>
            <ac:spMk id="2" creationId="{DC996923-65CE-B54C-F94A-95C70B9AD066}"/>
          </ac:spMkLst>
        </pc:spChg>
        <pc:spChg chg="mod">
          <ac:chgData name="Aastha Kumar" userId="f94225b3-263d-47de-91f3-c17c89a7eef3" providerId="ADAL" clId="{4855EAC2-9315-4D82-830A-A039FFBD0EE3}" dt="2024-08-24T05:58:26.226" v="693" actId="14100"/>
          <ac:spMkLst>
            <pc:docMk/>
            <pc:sldMk cId="3635019374" sldId="311"/>
            <ac:spMk id="5" creationId="{3D65C413-BCA4-AB97-1596-6C85BF9BB19D}"/>
          </ac:spMkLst>
        </pc:spChg>
        <pc:picChg chg="add mod">
          <ac:chgData name="Aastha Kumar" userId="f94225b3-263d-47de-91f3-c17c89a7eef3" providerId="ADAL" clId="{4855EAC2-9315-4D82-830A-A039FFBD0EE3}" dt="2024-08-24T05:45:19.524" v="607" actId="571"/>
          <ac:picMkLst>
            <pc:docMk/>
            <pc:sldMk cId="3635019374" sldId="311"/>
            <ac:picMk id="3" creationId="{A55A7C19-99A5-8FC7-7A04-2B4F6F863A2C}"/>
          </ac:picMkLst>
        </pc:picChg>
        <pc:picChg chg="mod modCrop">
          <ac:chgData name="Aastha Kumar" userId="f94225b3-263d-47de-91f3-c17c89a7eef3" providerId="ADAL" clId="{4855EAC2-9315-4D82-830A-A039FFBD0EE3}" dt="2024-08-24T05:58:23.534" v="692" actId="1076"/>
          <ac:picMkLst>
            <pc:docMk/>
            <pc:sldMk cId="3635019374" sldId="311"/>
            <ac:picMk id="4" creationId="{085CCE31-D05A-8244-26B4-27140527C292}"/>
          </ac:picMkLst>
        </pc:picChg>
      </pc:sldChg>
      <pc:sldChg chg="modSp add mod">
        <pc:chgData name="Aastha Kumar" userId="f94225b3-263d-47de-91f3-c17c89a7eef3" providerId="ADAL" clId="{4855EAC2-9315-4D82-830A-A039FFBD0EE3}" dt="2024-08-27T17:55:32.296" v="1569" actId="6549"/>
        <pc:sldMkLst>
          <pc:docMk/>
          <pc:sldMk cId="3675390824" sldId="311"/>
        </pc:sldMkLst>
        <pc:spChg chg="mod">
          <ac:chgData name="Aastha Kumar" userId="f94225b3-263d-47de-91f3-c17c89a7eef3" providerId="ADAL" clId="{4855EAC2-9315-4D82-830A-A039FFBD0EE3}" dt="2024-08-27T17:55:32.296" v="1569" actId="6549"/>
          <ac:spMkLst>
            <pc:docMk/>
            <pc:sldMk cId="3675390824" sldId="311"/>
            <ac:spMk id="5" creationId="{3D65C413-BCA4-AB97-1596-6C85BF9BB19D}"/>
          </ac:spMkLst>
        </pc:spChg>
      </pc:sldChg>
      <pc:sldChg chg="addSp modSp new del mod">
        <pc:chgData name="Aastha Kumar" userId="f94225b3-263d-47de-91f3-c17c89a7eef3" providerId="ADAL" clId="{4855EAC2-9315-4D82-830A-A039FFBD0EE3}" dt="2024-08-19T03:55:17.726" v="81" actId="47"/>
        <pc:sldMkLst>
          <pc:docMk/>
          <pc:sldMk cId="3044709478" sldId="312"/>
        </pc:sldMkLst>
        <pc:spChg chg="add mod">
          <ac:chgData name="Aastha Kumar" userId="f94225b3-263d-47de-91f3-c17c89a7eef3" providerId="ADAL" clId="{4855EAC2-9315-4D82-830A-A039FFBD0EE3}" dt="2024-08-19T03:54:36.036" v="72" actId="20577"/>
          <ac:spMkLst>
            <pc:docMk/>
            <pc:sldMk cId="3044709478" sldId="312"/>
            <ac:spMk id="2" creationId="{85EF24D8-FCC9-6F64-1B43-2E6914EF764A}"/>
          </ac:spMkLst>
        </pc:spChg>
      </pc:sldChg>
      <pc:sldChg chg="add del">
        <pc:chgData name="Aastha Kumar" userId="f94225b3-263d-47de-91f3-c17c89a7eef3" providerId="ADAL" clId="{4855EAC2-9315-4D82-830A-A039FFBD0EE3}" dt="2024-08-24T05:58:32.425" v="694" actId="47"/>
        <pc:sldMkLst>
          <pc:docMk/>
          <pc:sldMk cId="3706498973" sldId="312"/>
        </pc:sldMkLst>
      </pc:sldChg>
      <pc:sldChg chg="add del">
        <pc:chgData name="Aastha Kumar" userId="f94225b3-263d-47de-91f3-c17c89a7eef3" providerId="ADAL" clId="{4855EAC2-9315-4D82-830A-A039FFBD0EE3}" dt="2024-08-24T05:59:04.038" v="695" actId="47"/>
        <pc:sldMkLst>
          <pc:docMk/>
          <pc:sldMk cId="600860590" sldId="313"/>
        </pc:sldMkLst>
      </pc:sldChg>
      <pc:sldChg chg="add del">
        <pc:chgData name="Aastha Kumar" userId="f94225b3-263d-47de-91f3-c17c89a7eef3" providerId="ADAL" clId="{4855EAC2-9315-4D82-830A-A039FFBD0EE3}" dt="2024-08-24T05:59:18.399" v="696" actId="2696"/>
        <pc:sldMkLst>
          <pc:docMk/>
          <pc:sldMk cId="648166884" sldId="314"/>
        </pc:sldMkLst>
      </pc:sldChg>
      <pc:sldChg chg="add del">
        <pc:chgData name="Aastha Kumar" userId="f94225b3-263d-47de-91f3-c17c89a7eef3" providerId="ADAL" clId="{4855EAC2-9315-4D82-830A-A039FFBD0EE3}" dt="2024-08-25T19:09:18.322" v="1341" actId="47"/>
        <pc:sldMkLst>
          <pc:docMk/>
          <pc:sldMk cId="3673211864" sldId="314"/>
        </pc:sldMkLst>
      </pc:sldChg>
      <pc:sldChg chg="add">
        <pc:chgData name="Aastha Kumar" userId="f94225b3-263d-47de-91f3-c17c89a7eef3" providerId="ADAL" clId="{4855EAC2-9315-4D82-830A-A039FFBD0EE3}" dt="2024-08-24T05:59:21.365" v="697"/>
        <pc:sldMkLst>
          <pc:docMk/>
          <pc:sldMk cId="2840757680" sldId="315"/>
        </pc:sldMkLst>
      </pc:sldChg>
      <pc:sldChg chg="add del">
        <pc:chgData name="Aastha Kumar" userId="f94225b3-263d-47de-91f3-c17c89a7eef3" providerId="ADAL" clId="{4855EAC2-9315-4D82-830A-A039FFBD0EE3}" dt="2024-08-24T05:59:18.399" v="696" actId="2696"/>
        <pc:sldMkLst>
          <pc:docMk/>
          <pc:sldMk cId="3370582044" sldId="315"/>
        </pc:sldMkLst>
      </pc:sldChg>
      <pc:sldChg chg="modSp add mod">
        <pc:chgData name="Aastha Kumar" userId="f94225b3-263d-47de-91f3-c17c89a7eef3" providerId="ADAL" clId="{4855EAC2-9315-4D82-830A-A039FFBD0EE3}" dt="2024-08-27T16:16:17.756" v="1506" actId="20577"/>
        <pc:sldMkLst>
          <pc:docMk/>
          <pc:sldMk cId="567345227" sldId="316"/>
        </pc:sldMkLst>
        <pc:spChg chg="mod">
          <ac:chgData name="Aastha Kumar" userId="f94225b3-263d-47de-91f3-c17c89a7eef3" providerId="ADAL" clId="{4855EAC2-9315-4D82-830A-A039FFBD0EE3}" dt="2024-08-24T06:08:18.741" v="772" actId="1076"/>
          <ac:spMkLst>
            <pc:docMk/>
            <pc:sldMk cId="567345227" sldId="316"/>
            <ac:spMk id="2" creationId="{EBA6CFB4-5D40-E246-3E7B-334FADEAEEE9}"/>
          </ac:spMkLst>
        </pc:spChg>
        <pc:spChg chg="mod">
          <ac:chgData name="Aastha Kumar" userId="f94225b3-263d-47de-91f3-c17c89a7eef3" providerId="ADAL" clId="{4855EAC2-9315-4D82-830A-A039FFBD0EE3}" dt="2024-08-27T16:16:17.756" v="1506" actId="20577"/>
          <ac:spMkLst>
            <pc:docMk/>
            <pc:sldMk cId="567345227" sldId="316"/>
            <ac:spMk id="3" creationId="{6A33C073-1D86-EA4A-2E28-387EED9D9619}"/>
          </ac:spMkLst>
        </pc:spChg>
      </pc:sldChg>
      <pc:sldChg chg="add del">
        <pc:chgData name="Aastha Kumar" userId="f94225b3-263d-47de-91f3-c17c89a7eef3" providerId="ADAL" clId="{4855EAC2-9315-4D82-830A-A039FFBD0EE3}" dt="2024-08-24T06:01:45.386" v="701" actId="47"/>
        <pc:sldMkLst>
          <pc:docMk/>
          <pc:sldMk cId="279765485" sldId="317"/>
        </pc:sldMkLst>
      </pc:sldChg>
      <pc:sldChg chg="add del">
        <pc:chgData name="Aastha Kumar" userId="f94225b3-263d-47de-91f3-c17c89a7eef3" providerId="ADAL" clId="{4855EAC2-9315-4D82-830A-A039FFBD0EE3}" dt="2024-08-24T06:01:50.705" v="702" actId="47"/>
        <pc:sldMkLst>
          <pc:docMk/>
          <pc:sldMk cId="466045019" sldId="318"/>
        </pc:sldMkLst>
      </pc:sldChg>
      <pc:sldChg chg="add del">
        <pc:chgData name="Aastha Kumar" userId="f94225b3-263d-47de-91f3-c17c89a7eef3" providerId="ADAL" clId="{4855EAC2-9315-4D82-830A-A039FFBD0EE3}" dt="2024-08-24T06:02:02.067" v="703" actId="47"/>
        <pc:sldMkLst>
          <pc:docMk/>
          <pc:sldMk cId="2164819976" sldId="319"/>
        </pc:sldMkLst>
      </pc:sldChg>
      <pc:sldChg chg="add del">
        <pc:chgData name="Aastha Kumar" userId="f94225b3-263d-47de-91f3-c17c89a7eef3" providerId="ADAL" clId="{4855EAC2-9315-4D82-830A-A039FFBD0EE3}" dt="2024-08-24T06:02:03.923" v="704" actId="47"/>
        <pc:sldMkLst>
          <pc:docMk/>
          <pc:sldMk cId="56639609" sldId="320"/>
        </pc:sldMkLst>
      </pc:sldChg>
      <pc:sldChg chg="modSp add mod">
        <pc:chgData name="Aastha Kumar" userId="f94225b3-263d-47de-91f3-c17c89a7eef3" providerId="ADAL" clId="{4855EAC2-9315-4D82-830A-A039FFBD0EE3}" dt="2024-08-27T16:17:57.865" v="1518" actId="27636"/>
        <pc:sldMkLst>
          <pc:docMk/>
          <pc:sldMk cId="1334200512" sldId="321"/>
        </pc:sldMkLst>
        <pc:spChg chg="mod">
          <ac:chgData name="Aastha Kumar" userId="f94225b3-263d-47de-91f3-c17c89a7eef3" providerId="ADAL" clId="{4855EAC2-9315-4D82-830A-A039FFBD0EE3}" dt="2024-08-27T16:17:57.865" v="1518" actId="27636"/>
          <ac:spMkLst>
            <pc:docMk/>
            <pc:sldMk cId="1334200512" sldId="321"/>
            <ac:spMk id="3" creationId="{00000000-0000-0000-0000-000000000000}"/>
          </ac:spMkLst>
        </pc:spChg>
      </pc:sldChg>
      <pc:sldChg chg="addSp modSp add mod">
        <pc:chgData name="Aastha Kumar" userId="f94225b3-263d-47de-91f3-c17c89a7eef3" providerId="ADAL" clId="{4855EAC2-9315-4D82-830A-A039FFBD0EE3}" dt="2024-08-28T05:21:32.550" v="1588"/>
        <pc:sldMkLst>
          <pc:docMk/>
          <pc:sldMk cId="1337599965" sldId="322"/>
        </pc:sldMkLst>
        <pc:spChg chg="mod">
          <ac:chgData name="Aastha Kumar" userId="f94225b3-263d-47de-91f3-c17c89a7eef3" providerId="ADAL" clId="{4855EAC2-9315-4D82-830A-A039FFBD0EE3}" dt="2024-08-28T05:17:14.143" v="1575" actId="1076"/>
          <ac:spMkLst>
            <pc:docMk/>
            <pc:sldMk cId="1337599965" sldId="322"/>
            <ac:spMk id="2" creationId="{C873F1E6-8BF3-1C98-C017-D10609BD0860}"/>
          </ac:spMkLst>
        </pc:spChg>
        <pc:picChg chg="add mod">
          <ac:chgData name="Aastha Kumar" userId="f94225b3-263d-47de-91f3-c17c89a7eef3" providerId="ADAL" clId="{4855EAC2-9315-4D82-830A-A039FFBD0EE3}" dt="2024-08-28T05:17:29.599" v="1584" actId="1076"/>
          <ac:picMkLst>
            <pc:docMk/>
            <pc:sldMk cId="1337599965" sldId="322"/>
            <ac:picMk id="4" creationId="{34B2E886-BC8E-7A98-6586-2BDCAC42E0E5}"/>
          </ac:picMkLst>
        </pc:picChg>
        <pc:picChg chg="mod">
          <ac:chgData name="Aastha Kumar" userId="f94225b3-263d-47de-91f3-c17c89a7eef3" providerId="ADAL" clId="{4855EAC2-9315-4D82-830A-A039FFBD0EE3}" dt="2024-08-28T05:17:28.105" v="1582" actId="14100"/>
          <ac:picMkLst>
            <pc:docMk/>
            <pc:sldMk cId="1337599965" sldId="322"/>
            <ac:picMk id="5" creationId="{AA49C876-25B0-2D8D-37DF-93AF23FF334B}"/>
          </ac:picMkLst>
        </pc:picChg>
        <pc:picChg chg="add mod">
          <ac:chgData name="Aastha Kumar" userId="f94225b3-263d-47de-91f3-c17c89a7eef3" providerId="ADAL" clId="{4855EAC2-9315-4D82-830A-A039FFBD0EE3}" dt="2024-08-28T05:21:32.550" v="1588"/>
          <ac:picMkLst>
            <pc:docMk/>
            <pc:sldMk cId="1337599965" sldId="322"/>
            <ac:picMk id="6" creationId="{162BBB52-2D2A-FAD8-3191-B4DAA8ED9BF8}"/>
          </ac:picMkLst>
        </pc:picChg>
      </pc:sldChg>
      <pc:sldChg chg="add del">
        <pc:chgData name="Aastha Kumar" userId="f94225b3-263d-47de-91f3-c17c89a7eef3" providerId="ADAL" clId="{4855EAC2-9315-4D82-830A-A039FFBD0EE3}" dt="2024-08-24T06:42:20.005" v="937" actId="2696"/>
        <pc:sldMkLst>
          <pc:docMk/>
          <pc:sldMk cId="3262300698" sldId="322"/>
        </pc:sldMkLst>
      </pc:sldChg>
      <pc:sldChg chg="addSp delSp modSp add del mod">
        <pc:chgData name="Aastha Kumar" userId="f94225b3-263d-47de-91f3-c17c89a7eef3" providerId="ADAL" clId="{4855EAC2-9315-4D82-830A-A039FFBD0EE3}" dt="2024-08-28T05:17:31" v="1585" actId="47"/>
        <pc:sldMkLst>
          <pc:docMk/>
          <pc:sldMk cId="1984408451" sldId="323"/>
        </pc:sldMkLst>
        <pc:spChg chg="add mod">
          <ac:chgData name="Aastha Kumar" userId="f94225b3-263d-47de-91f3-c17c89a7eef3" providerId="ADAL" clId="{4855EAC2-9315-4D82-830A-A039FFBD0EE3}" dt="2024-08-28T05:17:20.819" v="1578" actId="21"/>
          <ac:spMkLst>
            <pc:docMk/>
            <pc:sldMk cId="1984408451" sldId="323"/>
            <ac:spMk id="4" creationId="{0CE49ED5-1069-55FE-0499-1A46DB844039}"/>
          </ac:spMkLst>
        </pc:spChg>
        <pc:picChg chg="del">
          <ac:chgData name="Aastha Kumar" userId="f94225b3-263d-47de-91f3-c17c89a7eef3" providerId="ADAL" clId="{4855EAC2-9315-4D82-830A-A039FFBD0EE3}" dt="2024-08-28T05:17:20.819" v="1578" actId="21"/>
          <ac:picMkLst>
            <pc:docMk/>
            <pc:sldMk cId="1984408451" sldId="323"/>
            <ac:picMk id="5" creationId="{34B2E886-BC8E-7A98-6586-2BDCAC42E0E5}"/>
          </ac:picMkLst>
        </pc:picChg>
      </pc:sldChg>
      <pc:sldChg chg="add del">
        <pc:chgData name="Aastha Kumar" userId="f94225b3-263d-47de-91f3-c17c89a7eef3" providerId="ADAL" clId="{4855EAC2-9315-4D82-830A-A039FFBD0EE3}" dt="2024-08-24T06:42:20.005" v="937" actId="2696"/>
        <pc:sldMkLst>
          <pc:docMk/>
          <pc:sldMk cId="3148980653" sldId="323"/>
        </pc:sldMkLst>
      </pc:sldChg>
      <pc:sldChg chg="modSp add del mod">
        <pc:chgData name="Aastha Kumar" userId="f94225b3-263d-47de-91f3-c17c89a7eef3" providerId="ADAL" clId="{4855EAC2-9315-4D82-830A-A039FFBD0EE3}" dt="2024-08-28T05:27:26.037" v="1682" actId="47"/>
        <pc:sldMkLst>
          <pc:docMk/>
          <pc:sldMk cId="1579420518" sldId="324"/>
        </pc:sldMkLst>
        <pc:picChg chg="mod modCrop">
          <ac:chgData name="Aastha Kumar" userId="f94225b3-263d-47de-91f3-c17c89a7eef3" providerId="ADAL" clId="{4855EAC2-9315-4D82-830A-A039FFBD0EE3}" dt="2024-08-28T05:24:34.628" v="1651" actId="732"/>
          <ac:picMkLst>
            <pc:docMk/>
            <pc:sldMk cId="1579420518" sldId="324"/>
            <ac:picMk id="5" creationId="{3CDB84B7-9F0B-3701-3827-446ACFA5BCE9}"/>
          </ac:picMkLst>
        </pc:picChg>
      </pc:sldChg>
      <pc:sldChg chg="add del">
        <pc:chgData name="Aastha Kumar" userId="f94225b3-263d-47de-91f3-c17c89a7eef3" providerId="ADAL" clId="{4855EAC2-9315-4D82-830A-A039FFBD0EE3}" dt="2024-08-24T06:42:20.005" v="937" actId="2696"/>
        <pc:sldMkLst>
          <pc:docMk/>
          <pc:sldMk cId="2639607923" sldId="324"/>
        </pc:sldMkLst>
      </pc:sldChg>
      <pc:sldChg chg="add del">
        <pc:chgData name="Aastha Kumar" userId="f94225b3-263d-47de-91f3-c17c89a7eef3" providerId="ADAL" clId="{4855EAC2-9315-4D82-830A-A039FFBD0EE3}" dt="2024-08-24T06:42:20.005" v="937" actId="2696"/>
        <pc:sldMkLst>
          <pc:docMk/>
          <pc:sldMk cId="1082056671" sldId="325"/>
        </pc:sldMkLst>
      </pc:sldChg>
      <pc:sldChg chg="add del">
        <pc:chgData name="Aastha Kumar" userId="f94225b3-263d-47de-91f3-c17c89a7eef3" providerId="ADAL" clId="{4855EAC2-9315-4D82-830A-A039FFBD0EE3}" dt="2024-08-28T05:21:03.924" v="1586" actId="47"/>
        <pc:sldMkLst>
          <pc:docMk/>
          <pc:sldMk cId="1306321761" sldId="325"/>
        </pc:sldMkLst>
      </pc:sldChg>
      <pc:sldChg chg="add del">
        <pc:chgData name="Aastha Kumar" userId="f94225b3-263d-47de-91f3-c17c89a7eef3" providerId="ADAL" clId="{4855EAC2-9315-4D82-830A-A039FFBD0EE3}" dt="2024-08-24T06:42:20.005" v="937" actId="2696"/>
        <pc:sldMkLst>
          <pc:docMk/>
          <pc:sldMk cId="822404929" sldId="326"/>
        </pc:sldMkLst>
      </pc:sldChg>
      <pc:sldChg chg="addSp delSp modSp add mod">
        <pc:chgData name="Aastha Kumar" userId="f94225b3-263d-47de-91f3-c17c89a7eef3" providerId="ADAL" clId="{4855EAC2-9315-4D82-830A-A039FFBD0EE3}" dt="2024-08-28T05:27:23.964" v="1681" actId="9405"/>
        <pc:sldMkLst>
          <pc:docMk/>
          <pc:sldMk cId="3648068100" sldId="326"/>
        </pc:sldMkLst>
        <pc:spChg chg="del">
          <ac:chgData name="Aastha Kumar" userId="f94225b3-263d-47de-91f3-c17c89a7eef3" providerId="ADAL" clId="{4855EAC2-9315-4D82-830A-A039FFBD0EE3}" dt="2024-08-28T05:22:15.165" v="1592" actId="478"/>
          <ac:spMkLst>
            <pc:docMk/>
            <pc:sldMk cId="3648068100" sldId="326"/>
            <ac:spMk id="2" creationId="{F665BA73-10D4-ED58-A44C-FD9A6474664E}"/>
          </ac:spMkLst>
        </pc:spChg>
        <pc:spChg chg="add del mod">
          <ac:chgData name="Aastha Kumar" userId="f94225b3-263d-47de-91f3-c17c89a7eef3" providerId="ADAL" clId="{4855EAC2-9315-4D82-830A-A039FFBD0EE3}" dt="2024-08-28T05:25:25.678" v="1658" actId="478"/>
          <ac:spMkLst>
            <pc:docMk/>
            <pc:sldMk cId="3648068100" sldId="326"/>
            <ac:spMk id="4" creationId="{A4EEA6A3-D511-20B7-D666-9898A55FD3B2}"/>
          </ac:spMkLst>
        </pc:spChg>
        <pc:spChg chg="add mod">
          <ac:chgData name="Aastha Kumar" userId="f94225b3-263d-47de-91f3-c17c89a7eef3" providerId="ADAL" clId="{4855EAC2-9315-4D82-830A-A039FFBD0EE3}" dt="2024-08-28T05:26:03.517" v="1664" actId="1582"/>
          <ac:spMkLst>
            <pc:docMk/>
            <pc:sldMk cId="3648068100" sldId="326"/>
            <ac:spMk id="6" creationId="{EFF5577A-7545-05D3-4145-BB81E5E111B4}"/>
          </ac:spMkLst>
        </pc:spChg>
        <pc:spChg chg="add mod">
          <ac:chgData name="Aastha Kumar" userId="f94225b3-263d-47de-91f3-c17c89a7eef3" providerId="ADAL" clId="{4855EAC2-9315-4D82-830A-A039FFBD0EE3}" dt="2024-08-28T05:26:06.937" v="1665"/>
          <ac:spMkLst>
            <pc:docMk/>
            <pc:sldMk cId="3648068100" sldId="326"/>
            <ac:spMk id="7" creationId="{DBD9A640-3E29-5A6B-E4AF-89B8FCB95795}"/>
          </ac:spMkLst>
        </pc:spChg>
        <pc:spChg chg="add mod">
          <ac:chgData name="Aastha Kumar" userId="f94225b3-263d-47de-91f3-c17c89a7eef3" providerId="ADAL" clId="{4855EAC2-9315-4D82-830A-A039FFBD0EE3}" dt="2024-08-28T05:26:53.246" v="1677" actId="208"/>
          <ac:spMkLst>
            <pc:docMk/>
            <pc:sldMk cId="3648068100" sldId="326"/>
            <ac:spMk id="8" creationId="{F7EB7398-D449-7FF9-1DC7-1B86880E9120}"/>
          </ac:spMkLst>
        </pc:spChg>
        <pc:picChg chg="add mod">
          <ac:chgData name="Aastha Kumar" userId="f94225b3-263d-47de-91f3-c17c89a7eef3" providerId="ADAL" clId="{4855EAC2-9315-4D82-830A-A039FFBD0EE3}" dt="2024-08-28T05:25:29.306" v="1659" actId="1076"/>
          <ac:picMkLst>
            <pc:docMk/>
            <pc:sldMk cId="3648068100" sldId="326"/>
            <ac:picMk id="3" creationId="{8B61C7D6-1B77-20E5-2DDA-53967648A1D7}"/>
          </ac:picMkLst>
        </pc:picChg>
        <pc:picChg chg="mod">
          <ac:chgData name="Aastha Kumar" userId="f94225b3-263d-47de-91f3-c17c89a7eef3" providerId="ADAL" clId="{4855EAC2-9315-4D82-830A-A039FFBD0EE3}" dt="2024-08-28T05:26:10.307" v="1667" actId="1076"/>
          <ac:picMkLst>
            <pc:docMk/>
            <pc:sldMk cId="3648068100" sldId="326"/>
            <ac:picMk id="5" creationId="{6A030D12-3BFB-DD91-0CB6-058631BED929}"/>
          </ac:picMkLst>
        </pc:picChg>
        <pc:inkChg chg="add">
          <ac:chgData name="Aastha Kumar" userId="f94225b3-263d-47de-91f3-c17c89a7eef3" providerId="ADAL" clId="{4855EAC2-9315-4D82-830A-A039FFBD0EE3}" dt="2024-08-28T05:27:10.649" v="1678" actId="9405"/>
          <ac:inkMkLst>
            <pc:docMk/>
            <pc:sldMk cId="3648068100" sldId="326"/>
            <ac:inkMk id="9" creationId="{A98858CF-7335-0C0C-BF9E-861D48DA0B1C}"/>
          </ac:inkMkLst>
        </pc:inkChg>
        <pc:inkChg chg="add">
          <ac:chgData name="Aastha Kumar" userId="f94225b3-263d-47de-91f3-c17c89a7eef3" providerId="ADAL" clId="{4855EAC2-9315-4D82-830A-A039FFBD0EE3}" dt="2024-08-28T05:27:17.310" v="1679" actId="9405"/>
          <ac:inkMkLst>
            <pc:docMk/>
            <pc:sldMk cId="3648068100" sldId="326"/>
            <ac:inkMk id="10" creationId="{C0A53F19-DA00-811E-8B5F-885C6A19E344}"/>
          </ac:inkMkLst>
        </pc:inkChg>
        <pc:inkChg chg="add">
          <ac:chgData name="Aastha Kumar" userId="f94225b3-263d-47de-91f3-c17c89a7eef3" providerId="ADAL" clId="{4855EAC2-9315-4D82-830A-A039FFBD0EE3}" dt="2024-08-28T05:27:20.548" v="1680" actId="9405"/>
          <ac:inkMkLst>
            <pc:docMk/>
            <pc:sldMk cId="3648068100" sldId="326"/>
            <ac:inkMk id="11" creationId="{94E6437D-416A-FE44-C2E0-27999738E6A4}"/>
          </ac:inkMkLst>
        </pc:inkChg>
        <pc:inkChg chg="add">
          <ac:chgData name="Aastha Kumar" userId="f94225b3-263d-47de-91f3-c17c89a7eef3" providerId="ADAL" clId="{4855EAC2-9315-4D82-830A-A039FFBD0EE3}" dt="2024-08-28T05:27:23.964" v="1681" actId="9405"/>
          <ac:inkMkLst>
            <pc:docMk/>
            <pc:sldMk cId="3648068100" sldId="326"/>
            <ac:inkMk id="12" creationId="{42B3774F-4A8F-22A6-77D3-602DAAB58404}"/>
          </ac:inkMkLst>
        </pc:inkChg>
      </pc:sldChg>
      <pc:sldChg chg="modSp add mod">
        <pc:chgData name="Aastha Kumar" userId="f94225b3-263d-47de-91f3-c17c89a7eef3" providerId="ADAL" clId="{4855EAC2-9315-4D82-830A-A039FFBD0EE3}" dt="2024-08-28T05:40:17.759" v="1694" actId="14100"/>
        <pc:sldMkLst>
          <pc:docMk/>
          <pc:sldMk cId="782246108" sldId="327"/>
        </pc:sldMkLst>
        <pc:spChg chg="mod">
          <ac:chgData name="Aastha Kumar" userId="f94225b3-263d-47de-91f3-c17c89a7eef3" providerId="ADAL" clId="{4855EAC2-9315-4D82-830A-A039FFBD0EE3}" dt="2024-08-28T05:40:17.759" v="1694" actId="14100"/>
          <ac:spMkLst>
            <pc:docMk/>
            <pc:sldMk cId="782246108" sldId="327"/>
            <ac:spMk id="2" creationId="{516DEF80-5B58-16B8-17BE-71D4227A3B89}"/>
          </ac:spMkLst>
        </pc:spChg>
        <pc:picChg chg="mod">
          <ac:chgData name="Aastha Kumar" userId="f94225b3-263d-47de-91f3-c17c89a7eef3" providerId="ADAL" clId="{4855EAC2-9315-4D82-830A-A039FFBD0EE3}" dt="2024-08-28T05:40:07.493" v="1688" actId="1076"/>
          <ac:picMkLst>
            <pc:docMk/>
            <pc:sldMk cId="782246108" sldId="327"/>
            <ac:picMk id="5" creationId="{E376136A-8990-6935-F19B-ECCB32C89CB4}"/>
          </ac:picMkLst>
        </pc:picChg>
      </pc:sldChg>
      <pc:sldChg chg="add del">
        <pc:chgData name="Aastha Kumar" userId="f94225b3-263d-47de-91f3-c17c89a7eef3" providerId="ADAL" clId="{4855EAC2-9315-4D82-830A-A039FFBD0EE3}" dt="2024-08-24T06:42:20.005" v="937" actId="2696"/>
        <pc:sldMkLst>
          <pc:docMk/>
          <pc:sldMk cId="1484405678" sldId="327"/>
        </pc:sldMkLst>
      </pc:sldChg>
      <pc:sldChg chg="add">
        <pc:chgData name="Aastha Kumar" userId="f94225b3-263d-47de-91f3-c17c89a7eef3" providerId="ADAL" clId="{4855EAC2-9315-4D82-830A-A039FFBD0EE3}" dt="2024-08-24T06:42:38.331" v="938"/>
        <pc:sldMkLst>
          <pc:docMk/>
          <pc:sldMk cId="1793142484" sldId="328"/>
        </pc:sldMkLst>
      </pc:sldChg>
      <pc:sldChg chg="add del">
        <pc:chgData name="Aastha Kumar" userId="f94225b3-263d-47de-91f3-c17c89a7eef3" providerId="ADAL" clId="{4855EAC2-9315-4D82-830A-A039FFBD0EE3}" dt="2024-08-24T06:42:20.005" v="937" actId="2696"/>
        <pc:sldMkLst>
          <pc:docMk/>
          <pc:sldMk cId="3112412250" sldId="328"/>
        </pc:sldMkLst>
      </pc:sldChg>
      <pc:sldChg chg="addSp delSp modSp new del mod">
        <pc:chgData name="Aastha Kumar" userId="f94225b3-263d-47de-91f3-c17c89a7eef3" providerId="ADAL" clId="{4855EAC2-9315-4D82-830A-A039FFBD0EE3}" dt="2024-08-27T16:19:08.738" v="1519" actId="47"/>
        <pc:sldMkLst>
          <pc:docMk/>
          <pc:sldMk cId="3830769153" sldId="329"/>
        </pc:sldMkLst>
        <pc:spChg chg="add del mod">
          <ac:chgData name="Aastha Kumar" userId="f94225b3-263d-47de-91f3-c17c89a7eef3" providerId="ADAL" clId="{4855EAC2-9315-4D82-830A-A039FFBD0EE3}" dt="2024-08-24T05:12:30.886" v="373" actId="478"/>
          <ac:spMkLst>
            <pc:docMk/>
            <pc:sldMk cId="3830769153" sldId="329"/>
            <ac:spMk id="3" creationId="{1576C0D5-CA59-69E6-1F7C-9DE97AC193D1}"/>
          </ac:spMkLst>
        </pc:spChg>
        <pc:graphicFrameChg chg="add mod modGraphic">
          <ac:chgData name="Aastha Kumar" userId="f94225b3-263d-47de-91f3-c17c89a7eef3" providerId="ADAL" clId="{4855EAC2-9315-4D82-830A-A039FFBD0EE3}" dt="2024-08-24T05:12:59.923" v="377" actId="14734"/>
          <ac:graphicFrameMkLst>
            <pc:docMk/>
            <pc:sldMk cId="3830769153" sldId="329"/>
            <ac:graphicFrameMk id="2" creationId="{CD521F7F-7938-04F1-B132-CAE19CA6C9EA}"/>
          </ac:graphicFrameMkLst>
        </pc:graphicFrameChg>
      </pc:sldChg>
      <pc:sldChg chg="addSp modSp new mod">
        <pc:chgData name="Aastha Kumar" userId="f94225b3-263d-47de-91f3-c17c89a7eef3" providerId="ADAL" clId="{4855EAC2-9315-4D82-830A-A039FFBD0EE3}" dt="2024-08-24T05:44:09.193" v="604" actId="1076"/>
        <pc:sldMkLst>
          <pc:docMk/>
          <pc:sldMk cId="3665139589" sldId="330"/>
        </pc:sldMkLst>
        <pc:spChg chg="add mod">
          <ac:chgData name="Aastha Kumar" userId="f94225b3-263d-47de-91f3-c17c89a7eef3" providerId="ADAL" clId="{4855EAC2-9315-4D82-830A-A039FFBD0EE3}" dt="2024-08-24T05:43:00.053" v="584" actId="1076"/>
          <ac:spMkLst>
            <pc:docMk/>
            <pc:sldMk cId="3665139589" sldId="330"/>
            <ac:spMk id="3" creationId="{3FD9F78C-18F6-6105-E51F-0BBFBB55267C}"/>
          </ac:spMkLst>
        </pc:spChg>
        <pc:spChg chg="add mod">
          <ac:chgData name="Aastha Kumar" userId="f94225b3-263d-47de-91f3-c17c89a7eef3" providerId="ADAL" clId="{4855EAC2-9315-4D82-830A-A039FFBD0EE3}" dt="2024-08-24T05:44:09.193" v="604" actId="1076"/>
          <ac:spMkLst>
            <pc:docMk/>
            <pc:sldMk cId="3665139589" sldId="330"/>
            <ac:spMk id="6" creationId="{4AF0D892-6368-0476-1095-D3DF56978A76}"/>
          </ac:spMkLst>
        </pc:spChg>
        <pc:picChg chg="add mod">
          <ac:chgData name="Aastha Kumar" userId="f94225b3-263d-47de-91f3-c17c89a7eef3" providerId="ADAL" clId="{4855EAC2-9315-4D82-830A-A039FFBD0EE3}" dt="2024-08-24T05:43:09.534" v="589" actId="1076"/>
          <ac:picMkLst>
            <pc:docMk/>
            <pc:sldMk cId="3665139589" sldId="330"/>
            <ac:picMk id="4" creationId="{92370A88-77E5-ABF9-E97A-6BD3391F99D8}"/>
          </ac:picMkLst>
        </pc:picChg>
        <pc:picChg chg="add mod">
          <ac:chgData name="Aastha Kumar" userId="f94225b3-263d-47de-91f3-c17c89a7eef3" providerId="ADAL" clId="{4855EAC2-9315-4D82-830A-A039FFBD0EE3}" dt="2024-08-24T05:43:12.079" v="590" actId="1076"/>
          <ac:picMkLst>
            <pc:docMk/>
            <pc:sldMk cId="3665139589" sldId="330"/>
            <ac:picMk id="5" creationId="{CD10CB3A-6C48-5F64-F47B-6CA61FA6D03D}"/>
          </ac:picMkLst>
        </pc:picChg>
        <pc:picChg chg="add mod modCrop">
          <ac:chgData name="Aastha Kumar" userId="f94225b3-263d-47de-91f3-c17c89a7eef3" providerId="ADAL" clId="{4855EAC2-9315-4D82-830A-A039FFBD0EE3}" dt="2024-08-24T05:43:49.587" v="597" actId="1076"/>
          <ac:picMkLst>
            <pc:docMk/>
            <pc:sldMk cId="3665139589" sldId="330"/>
            <ac:picMk id="7" creationId="{7D69F5DE-EC9D-ECBF-7C6D-2BE488A7AB74}"/>
          </ac:picMkLst>
        </pc:picChg>
      </pc:sldChg>
      <pc:sldChg chg="addSp delSp modSp new mod">
        <pc:chgData name="Aastha Kumar" userId="f94225b3-263d-47de-91f3-c17c89a7eef3" providerId="ADAL" clId="{4855EAC2-9315-4D82-830A-A039FFBD0EE3}" dt="2024-08-24T06:13:18.295" v="894" actId="14100"/>
        <pc:sldMkLst>
          <pc:docMk/>
          <pc:sldMk cId="539348338" sldId="331"/>
        </pc:sldMkLst>
        <pc:spChg chg="add del">
          <ac:chgData name="Aastha Kumar" userId="f94225b3-263d-47de-91f3-c17c89a7eef3" providerId="ADAL" clId="{4855EAC2-9315-4D82-830A-A039FFBD0EE3}" dt="2024-08-24T06:10:18.282" v="790" actId="22"/>
          <ac:spMkLst>
            <pc:docMk/>
            <pc:sldMk cId="539348338" sldId="331"/>
            <ac:spMk id="17" creationId="{60CDE475-83B4-5FE8-0442-3608184BDD8D}"/>
          </ac:spMkLst>
        </pc:spChg>
        <pc:graphicFrameChg chg="add mod">
          <ac:chgData name="Aastha Kumar" userId="f94225b3-263d-47de-91f3-c17c89a7eef3" providerId="ADAL" clId="{4855EAC2-9315-4D82-830A-A039FFBD0EE3}" dt="2024-08-24T06:09:53.797" v="782"/>
          <ac:graphicFrameMkLst>
            <pc:docMk/>
            <pc:sldMk cId="539348338" sldId="331"/>
            <ac:graphicFrameMk id="2" creationId="{905F64A1-9E53-BBAE-7F7A-8F9B147824E8}"/>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3" creationId="{8AEDF05F-2DE4-15FD-E0EA-A845AC69B000}"/>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4" creationId="{26317F20-F22B-7981-3DCB-024C23C6F95D}"/>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5" creationId="{E1C3E393-A2B1-C923-38C4-EDDEFF33AEF2}"/>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6" creationId="{0831477C-F752-1DC1-8C99-A138B93BC7FA}"/>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7" creationId="{11FE0C76-446D-715A-C403-D683564A68C0}"/>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8" creationId="{024DD92E-419A-9999-79FF-FD85173DEE0C}"/>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9" creationId="{8F0ED245-1005-5409-C986-ACC8CF1589CE}"/>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10" creationId="{724CCADC-0C6B-0CC8-6240-6293A8CF5506}"/>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11" creationId="{D919D263-C94C-6CFA-7A97-B9BE1FD6EE80}"/>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12" creationId="{C240EB97-1013-DE1D-02B2-697009152859}"/>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13" creationId="{B7C4537A-A433-4766-F502-ADD08EBE8933}"/>
          </ac:graphicFrameMkLst>
        </pc:graphicFrameChg>
        <pc:graphicFrameChg chg="add mod">
          <ac:chgData name="Aastha Kumar" userId="f94225b3-263d-47de-91f3-c17c89a7eef3" providerId="ADAL" clId="{4855EAC2-9315-4D82-830A-A039FFBD0EE3}" dt="2024-08-24T06:09:53.797" v="782"/>
          <ac:graphicFrameMkLst>
            <pc:docMk/>
            <pc:sldMk cId="539348338" sldId="331"/>
            <ac:graphicFrameMk id="14" creationId="{7467111A-1BBF-0A94-CE2A-AB745EE90C47}"/>
          </ac:graphicFrameMkLst>
        </pc:graphicFrameChg>
        <pc:graphicFrameChg chg="add mod modGraphic">
          <ac:chgData name="Aastha Kumar" userId="f94225b3-263d-47de-91f3-c17c89a7eef3" providerId="ADAL" clId="{4855EAC2-9315-4D82-830A-A039FFBD0EE3}" dt="2024-08-24T06:10:06.577" v="788" actId="14100"/>
          <ac:graphicFrameMkLst>
            <pc:docMk/>
            <pc:sldMk cId="539348338" sldId="331"/>
            <ac:graphicFrameMk id="15" creationId="{570BDB6D-782C-F2D0-D178-611CE18369B4}"/>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18" creationId="{110FA36E-2062-F134-F82F-4E66CAEC9CB4}"/>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19" creationId="{62FEF425-F796-B6B0-934C-743137374839}"/>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0" creationId="{147E4583-F65A-469E-EB1D-9F827EC2457F}"/>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1" creationId="{982A8D58-BC53-24ED-ACE1-FE4DC7ECE6F9}"/>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2" creationId="{22140A9E-A6D9-4D7A-00F5-849DEA06C7D2}"/>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3" creationId="{C8D4D6D4-AD0F-7F70-69F3-B9B2D8BB9A18}"/>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4" creationId="{D5D93B54-9EF7-121C-9FFD-595E1A31BFE3}"/>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5" creationId="{DE39FFAA-A668-289D-0827-9819126A48E0}"/>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6" creationId="{C1290BF5-0E7C-C87E-04AB-0551F7880FEE}"/>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7" creationId="{D15DD948-36DC-5EFB-3CB8-0CE9B93A319A}"/>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8" creationId="{5B77056D-AB4C-85CC-ED37-348F67E0BC1C}"/>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29" creationId="{020F1FBA-DEF0-380C-8C49-174D90E2BB06}"/>
          </ac:graphicFrameMkLst>
        </pc:graphicFrameChg>
        <pc:graphicFrameChg chg="add del mod">
          <ac:chgData name="Aastha Kumar" userId="f94225b3-263d-47de-91f3-c17c89a7eef3" providerId="ADAL" clId="{4855EAC2-9315-4D82-830A-A039FFBD0EE3}" dt="2024-08-24T06:11:27.200" v="865" actId="478"/>
          <ac:graphicFrameMkLst>
            <pc:docMk/>
            <pc:sldMk cId="539348338" sldId="331"/>
            <ac:graphicFrameMk id="30" creationId="{A8E97E3B-8E29-BB81-95B5-0FD0C6733C60}"/>
          </ac:graphicFrameMkLst>
        </pc:graphicFrameChg>
        <pc:graphicFrameChg chg="add del mod modGraphic">
          <ac:chgData name="Aastha Kumar" userId="f94225b3-263d-47de-91f3-c17c89a7eef3" providerId="ADAL" clId="{4855EAC2-9315-4D82-830A-A039FFBD0EE3}" dt="2024-08-24T06:11:24.653" v="864" actId="478"/>
          <ac:graphicFrameMkLst>
            <pc:docMk/>
            <pc:sldMk cId="539348338" sldId="331"/>
            <ac:graphicFrameMk id="31" creationId="{57BA127C-E85A-F1CD-83D2-6B43AA974C33}"/>
          </ac:graphicFrameMkLst>
        </pc:graphicFrameChg>
        <pc:graphicFrameChg chg="add mod modGraphic">
          <ac:chgData name="Aastha Kumar" userId="f94225b3-263d-47de-91f3-c17c89a7eef3" providerId="ADAL" clId="{4855EAC2-9315-4D82-830A-A039FFBD0EE3}" dt="2024-08-24T06:13:18.295" v="894" actId="14100"/>
          <ac:graphicFrameMkLst>
            <pc:docMk/>
            <pc:sldMk cId="539348338" sldId="331"/>
            <ac:graphicFrameMk id="32" creationId="{A1A208D5-FD26-02AE-5CD3-735546220574}"/>
          </ac:graphicFrameMkLst>
        </pc:graphicFrameChg>
      </pc:sldChg>
      <pc:sldChg chg="addSp delSp modSp new mod ord">
        <pc:chgData name="Aastha Kumar" userId="f94225b3-263d-47de-91f3-c17c89a7eef3" providerId="ADAL" clId="{4855EAC2-9315-4D82-830A-A039FFBD0EE3}" dt="2024-08-24T06:27:15.060" v="936"/>
        <pc:sldMkLst>
          <pc:docMk/>
          <pc:sldMk cId="2841702266" sldId="332"/>
        </pc:sldMkLst>
        <pc:spChg chg="mod">
          <ac:chgData name="Aastha Kumar" userId="f94225b3-263d-47de-91f3-c17c89a7eef3" providerId="ADAL" clId="{4855EAC2-9315-4D82-830A-A039FFBD0EE3}" dt="2024-08-24T06:26:46.642" v="928" actId="1076"/>
          <ac:spMkLst>
            <pc:docMk/>
            <pc:sldMk cId="2841702266" sldId="332"/>
            <ac:spMk id="2" creationId="{8025971B-74FD-F4E5-5A11-579251FC2109}"/>
          </ac:spMkLst>
        </pc:spChg>
        <pc:spChg chg="add">
          <ac:chgData name="Aastha Kumar" userId="f94225b3-263d-47de-91f3-c17c89a7eef3" providerId="ADAL" clId="{4855EAC2-9315-4D82-830A-A039FFBD0EE3}" dt="2024-08-24T06:24:35.556" v="901"/>
          <ac:spMkLst>
            <pc:docMk/>
            <pc:sldMk cId="2841702266" sldId="332"/>
            <ac:spMk id="3" creationId="{3D64D352-A987-4775-FBEE-76DE26C3D92D}"/>
          </ac:spMkLst>
        </pc:spChg>
        <pc:spChg chg="add del">
          <ac:chgData name="Aastha Kumar" userId="f94225b3-263d-47de-91f3-c17c89a7eef3" providerId="ADAL" clId="{4855EAC2-9315-4D82-830A-A039FFBD0EE3}" dt="2024-08-24T06:24:41.567" v="904" actId="22"/>
          <ac:spMkLst>
            <pc:docMk/>
            <pc:sldMk cId="2841702266" sldId="332"/>
            <ac:spMk id="5" creationId="{E18867AD-28D3-CCBA-4EE1-5822D31FA148}"/>
          </ac:spMkLst>
        </pc:spChg>
        <pc:spChg chg="add mod">
          <ac:chgData name="Aastha Kumar" userId="f94225b3-263d-47de-91f3-c17c89a7eef3" providerId="ADAL" clId="{4855EAC2-9315-4D82-830A-A039FFBD0EE3}" dt="2024-08-24T06:26:58.434" v="932" actId="255"/>
          <ac:spMkLst>
            <pc:docMk/>
            <pc:sldMk cId="2841702266" sldId="332"/>
            <ac:spMk id="7" creationId="{36BB008D-386D-4524-C79F-5A002A208665}"/>
          </ac:spMkLst>
        </pc:spChg>
        <pc:picChg chg="add mod">
          <ac:chgData name="Aastha Kumar" userId="f94225b3-263d-47de-91f3-c17c89a7eef3" providerId="ADAL" clId="{4855EAC2-9315-4D82-830A-A039FFBD0EE3}" dt="2024-08-24T06:26:44.427" v="927" actId="1076"/>
          <ac:picMkLst>
            <pc:docMk/>
            <pc:sldMk cId="2841702266" sldId="332"/>
            <ac:picMk id="5123" creationId="{785997F8-8F46-0B95-9E30-D1F026F9DD07}"/>
          </ac:picMkLst>
        </pc:picChg>
      </pc:sldChg>
    </pc:docChg>
  </pc:docChgLst>
</pc:chgInfo>
</file>

<file path=ppt/ink/ink1.xml><?xml version="1.0" encoding="utf-8"?>
<inkml:ink xmlns:inkml="http://www.w3.org/2003/InkML">
  <inkml:definitions>
    <inkml:context xml:id="ctx0">
      <inkml:inkSource xml:id="inkSrc0">
        <inkml:traceFormat>
          <inkml:channel name="X" type="integer" max="30159" units="cm"/>
          <inkml:channel name="Y" type="integer" max="18850" units="cm"/>
          <inkml:channel name="F" type="integer" max="4095" units="dev"/>
          <inkml:channel name="T" type="integer" max="2.14748E9" units="dev"/>
        </inkml:traceFormat>
        <inkml:channelProperties>
          <inkml:channelProperty channel="X" name="resolution" value="999.96686" units="1/cm"/>
          <inkml:channelProperty channel="Y" name="resolution" value="1000" units="1/cm"/>
          <inkml:channelProperty channel="F" name="resolution" value="0" units="1/dev"/>
          <inkml:channelProperty channel="T" name="resolution" value="1" units="1/dev"/>
        </inkml:channelProperties>
      </inkml:inkSource>
      <inkml:timestamp xml:id="ts0" timeString="2024-01-25T05:19:44.808"/>
    </inkml:context>
    <inkml:brush xml:id="br0">
      <inkml:brushProperty name="width" value="0.05292" units="cm"/>
      <inkml:brushProperty name="height" value="0.05292" units="cm"/>
      <inkml:brushProperty name="color" value="#FF0000"/>
    </inkml:brush>
  </inkml:definitions>
  <inkml:trace contextRef="#ctx0" brushRef="#br0">19656 13840 82 0,'3'-3'36'0,"-2"0"27"0,1 2-1 0,-2 1-18 0,0-1 5 0,1 1 7 0,-1 0 2 0,1 0-1 0,-1 0-9 0,0 0-10 0,0 0-2 16,0 0-3-16,0 0 3 0,0 0-5 0,0 0-8 16,0 0-10-16,0 0-7 15,-2-1-2-15,2 1-2 0,0 0-3 16,0 0-3-16,1 3-4 0,0-1-1 15,0 2 2-15,-1 1 1 0,0 0 3 16,-1 4 1-16,-1 1-1 0,2 2 0 16,0 2 0-16,1 1 1 0,2 2 0 15,1 1 1-15,0-1-1 0,-1 3 1 16,-1 1 0-16,-2 4 0 0,3-1-1 0,0 2 2 16,-1 1 0-16,2-1 0 0,-1 3 13 15,-2 4 7-15,3 3 3 0,1 7 1 16,-3 0-12-16,2-5-9 0,-2 0-6 15,-1-4-2-15,1-4-1 0,1 0 2 16,-3 1 9-16,1-5 7 0,-1 3 1 16,0-4-1-16,-1-3-6 0,0-3-4 0,-1-1-1 15,2-5 0-15,-1-2 0 16,1-3 0-16,0-2-1 0,0 1-27 16,0-2-61-16,0-4-92 0,-2-1 93 15</inkml:trace>
  <inkml:trace contextRef="#ctx0" brushRef="#br0" timeOffset="600.21">19535 14259 983 0,'-4'0'37'0,"4"-1"3"0,-2 1-30 0,2-2-13 0,0 2-5 0,-2-2-1 0,1 0 2 0,1-1 1 0,3-4 2 16,1-4 2-16,1 0 2 0,1-5 0 0,-2 1 1 0,4 0 1 15,-2-5-3 1,-2 1 1-16,4-2 0 0,0-6 0 16,4-4 4-16,0-2-1 0,0 4-1 15,-3 4 3-15,1 4 8 0,-3 5 12 16,-4 4 10-16,0 5 9 0,-2 0-2 15,-1 5-6-15,3-4-9 0,-3 4-9 0,0 2-8 16,3-4 0-16,-3 4-3 0,0 0-2 16,0 0-1-16,0 0-5 15,-1 3-1-15,1-3-2 0,2-2-1 0,-2 2-1 16,2 2-3-16,0-2-3 0,-1 3 2 16,2 3 0-16,-1-3 5 0,5 4 3 15,-3 0 2-15,1 0-1 0,2 1 1 16,-3-1-2-16,3 1 1 0,2 1-1 15,-1 1 1-15,3 2 0 0,-1 0 0 16,2 4 1-16,1 0 0 0,1 1 0 16,3 4 0-16,1-1-4 0,0 1-16 15,0-1-51-15,1 4-77 0,1 3-125 0,1 3 141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8T05:27:10.649"/>
    </inkml:context>
    <inkml:brush xml:id="br0">
      <inkml:brushProperty name="width" value="0.05" units="cm"/>
      <inkml:brushProperty name="height" value="0.05" units="cm"/>
      <inkml:brushProperty name="color" value="#66CC00"/>
    </inkml:brush>
  </inkml:definitions>
  <inkml:trace contextRef="#ctx0" brushRef="#br0">11779 0 24575,'1'5'0,"1"-1"0,-1 1 0,1-1 0,0 0 0,0 0 0,0 0 0,6 7 0,-2-1 0,-1 1 0,0 1 0,0-1 0,-2 1 0,1 0 0,-1 0 0,-1 0 0,2 24 0,-3-15 0,-1 0 0,-1 0 0,-7 40 0,7-56 0,0 0 0,-1 0 0,0 0 0,0 0 0,0 0 0,0-1 0,-1 1 0,0-1 0,0 1 0,0-1 0,0 0 0,-1 0 0,-7 7 0,-1-3 0,0 1 0,0-2 0,-26 12 0,-8 2 0,-89 25 0,-55 1 0,142-36 0,-46 8 0,-176 14 0,-383-7 0,146-16 0,-761 8 0,876-20 0,-2634 2 0,2646 13 0,54-1 0,-343-10 0,395-3 0,162 4 0,-152 24 0,-104 40 0,357-65 0,-953 182 0,610-100 0,196-44 0,-278 85 0,410-115 0,1 2 0,0 1 0,0 1 0,2 1 0,0 1 0,-38 33 0,-107 129 0,159-168 0,3-2 0,0 0 0,1 0 0,0 0 0,0 1 0,1-1 0,0 1 0,-5 17 0,1 6 0,-3 32 0,2-15 0,-7 39 0,4-1 0,-1 168 0,14 590 0,-1-508 0,-1-352 0,0 0 0,0 1 0,-2-1 0,1 1 0,-2 0 0,0 0 0,-1 0 0,0 0 0,-1 1 0,-1-1 0,0 2 0,0-1 0,-1 1 0,-13-14 0,-13-10 0,25 27 0,0 0 0,1-1 0,0 0 0,-9-14 0,-65-128 0,66 128 0,11 22 0,9 17 0,4 1 0,1 0 0,0-1 0,1 0 0,1-1 0,0 0 0,24 22 0,-15-15 0,27 36 0,10 13 0,-37-48 0,20 30 0,-34-44 0,-1 1 0,0 0 0,-1 0 0,0 1 0,0-1 0,-1 1 0,3 14 0,-4-13 0,-1-5 0,-1 0 0,1 0 0,1 0 0,-1 0 0,1 0 0,0 0 0,0-1 0,1 1 0,0-1 0,5 9 0,-7-14 0,-1 1 0,0-1 0,1 0 0,-1 1 0,0-1 0,1 0 0,-1 0 0,1 0 0,-1 1 0,1-1 0,-1 0 0,0 0 0,1 0 0,-1 0 0,1 0 0,-1 0 0,1 0 0,-1 0 0,1 0 0,-1 0 0,0 0 0,1 0 0,-1 0 0,1 0 0,-1 0 0,1 0 0,-1 0 0,0-1 0,1 1 0,-1 0 0,1 0 0,-1-1 0,0 1 0,1 0 0,11-14 0,-10 11 0,14-22 0,0-1 0,-3-1 0,0 0 0,11-34 0,1 0 0,26-44 0,-71 151-341,-2 0 0,-1-1-1,-43 59 1,56-91-6485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8T05:27:17.310"/>
    </inkml:context>
    <inkml:brush xml:id="br0">
      <inkml:brushProperty name="width" value="0.035" units="cm"/>
      <inkml:brushProperty name="height" value="0.035" units="cm"/>
    </inkml:brush>
  </inkml:definitions>
  <inkml:trace contextRef="#ctx0" brushRef="#br0">15929 1 24575,'0'20'0,"-2"0"0,-1-1 0,0 1 0,-12 37 0,-34 72 0,44-119 0,-14 36 0,-3-1 0,-2-1 0,-1-2 0,-2 0 0,-3-1 0,0-2 0,-3-2 0,-69 63 0,101-99 0,-147 121 0,113-96 0,-2-2 0,-55 28 0,55-36 0,0-1 0,-2-2 0,1-2 0,-51 8 0,-164 11 0,210-26 0,-706 13 0,504-19 0,-1786 2-1477,1718-4 1477,-329-46 0,440 22 73,-899-134 984,669 82-1057,-238-38 0,623 111 2,-614-85 179,-3 48-17,-568 45-164,461 1 0,616-4 0,-288 13 0,-175 28 0,1-33 0,50 9 0,210-6 0,198-9 0,-159 22 0,-277 79 0,578-97 0,-1 1 0,1 0 0,0 2 0,1 0 0,-1 1 0,2 0 0,-1 1 0,1 1 0,0 1 0,-22 20 0,15-9 0,0 2 0,1 0 0,1 2 0,-30 51 0,5-2 0,-115 198 0,115-187 0,-43 117 0,66-139 0,4 2 0,2 0 0,4 1 0,-7 98 0,-33 235 0,5-51 0,16-60 0,-23 387 0,38-189 0,5 390 0,13-562 0,-2-312 0,-4 303 0,-23-1 0,-10-23 0,-2 420 0,39-645 0,-9 227 0,-8 219 0,18-390 0,-2-108 0,2 1 0,-1 0 0,1-1 0,-1 1 0,2-1 0,-1 1 0,0-1 0,1 1 0,0-1 0,1 0 0,3 7 0,-1-5 0,0-1 0,0 0 0,1 0 0,0 0 0,0-1 0,0 0 0,10 6 0,205 145 0,-203-145 0,1 0 0,0-1 0,1-1 0,0-1 0,0 0 0,42 8 0,-26-10 0,1-1 0,0-2 0,44-2 0,-33-2 0,-16 2 0,-1-2 0,0-2 0,32-5 0,-28 2 0,1 1 0,37 1 0,0 0 0,-71 4 0,0 0 0,1 0 0,-1 0 0,1-1 0,-1 1 0,0-1 0,1 0 0,-1 0 0,0 0 0,0 0 0,1 0 0,-1 0 0,0 0 0,0-1 0,0 1 0,3-4 0,-4 4 0,0-1 0,-1 1 0,1-1 0,0 0 0,0 1 0,-1-1 0,1 0 0,-1 1 0,1-1 0,-1 0 0,0 0 0,0 1 0,0-1 0,0 0 0,0 0 0,0 0 0,-1-3 0,-1-1 0,0 0 0,0 0 0,-1 0 0,1 0 0,-1 1 0,-1-1 0,1 1 0,-1-1 0,0 1 0,0 0 0,-6-4 0,-9-8 0,-29-19 0,34 27 0,1 0 0,0-1 0,1 0 0,0-1 0,0-1 0,-12-17 0,15 18 0,6 7 0,1 1 0,-1 0 0,1 0 0,0-1 0,0 0 0,-1-3 0,4 7 0,0-1 0,1 1 0,-1 0 0,0 0 0,0 0 0,1 1 0,-1-1 0,0 0 0,1 0 0,-1 1 0,0-1 0,0 0 0,0 1 0,1 0 0,0 0 0,38 22 0,-1 2 0,-1 1 0,66 60 0,-98-81 0,-2-1 0,0-1 0,-1 0 0,1 1 0,-1 0 0,0-1 0,0 1 0,0 1 0,-1-1 0,0 0 0,1 1 0,-1-1 0,-1 1 0,1 0 0,-1-1 0,0 1 0,0 0 0,0 0 0,0 0 0,-1 0 0,0 0 0,0 0 0,-1 6 0,-2 15 0,-1-1 0,-2 0 0,0 0 0,-1-1 0,-16 34 0,7-22 0,-2-2 0,-42 61 0,40-72 0,20-23 0,-1 0 0,1 0 0,0 1 0,-1-1 0,1 0 0,-1 0 0,1 0 0,0 1 0,-1-1 0,1 0 0,-1 0 0,1 0 0,-1 0 0,1 0 0,0 0 0,-1 0 0,1 0 0,-1 0 0,1 0 0,-1 0 0,1 0 0,-1 0 0,0-1 0,1 1 0,-1-1 0,1 1 0,-1-1 0,1 0 0,-1 1 0,1-1 0,0 0 0,-1 1 0,1-1 0,0 0 0,-1 1 0,1-1 0,0 0 0,0 1 0,0-1 0,0 0 0,-1-1 0,1-7 0,-1 0 0,1 0 0,1-1 0,0 1 0,0 0 0,4-15 0,20-55 0,-22 70 0,54-130-1365,-49 115-5461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8T05:27:20.54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638 1 24575,'0'0'0,"-13"0"0,-16 0 0,-14 5 0,-9 0 0,-4 6 0,3-1 0,0-2 0,6 4 0,11 3 0,5 4 0,5-3 0,3 8 0,-1-3 0,6 1 0,-1 1 0,0-5 0,3 1 0,-1 7 0,3 6 0,4 2 0,3 1 0,-2-2 0,2-1 0,1 3 0,1 4 0,3-1 0,0 4 0,2 2 0,0 4 0,0 2 0,0 1 0,1-4 0,-1 1 0,0 0 0,0-4 0,6 1 0,-1-4 0,1-5 0,4-2 0,-1-4 0,-2-2 0,4-1 0,3-6 0,5-6 0,2-6 0,8-3 0,13-4 0,6-2 0,5 0 0,3-1 0,0-6 0,0 1 0,-6-1 0,-6-3 0,-11-4 0,-6-5 0,-3 3 0,-7-3 0,-5-1 0,0-3 0,-2-1 0,1-1 0,-1-6 0,3 4 0,-2 1 0,3 0 0,-2-5 0,-3 0 0,-2 0 0,-3 0 0,-2 2 0,-1-5 0,-1-4 0,-1 0 0,1-3 0,-1-4 0,1-3 0,-1 4 0,1 3 0,0 4 0,0-1 0,0 3 0,0 2 0,0 2 0,0-4 0,0-3 0,0 0 0,0 2 0,-5 8 0,-6 8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8T05:27:23.964"/>
    </inkml:context>
    <inkml:brush xml:id="br0">
      <inkml:brushProperty name="width" value="0.1" units="cm"/>
      <inkml:brushProperty name="height" value="0.1" units="cm"/>
      <inkml:brushProperty name="color" value="#AE198D"/>
      <inkml:brushProperty name="inkEffects" value="galaxy"/>
      <inkml:brushProperty name="anchorX" value="-951.8584"/>
      <inkml:brushProperty name="anchorY" value="-929.50702"/>
      <inkml:brushProperty name="scaleFactor" value="0.5"/>
    </inkml:brush>
  </inkml:definitions>
  <inkml:trace contextRef="#ctx0" brushRef="#br0">13257 239 24575,'0'0'0,"-5"0"0,-12 0 0,-9 0 0,-6 0 0,-7 0 0,-5 0 0,-5 0 0,3 0 0,4 0 0,4 0 0,5-5 0,-3 0 0,-2 0 0,-5 0 0,-3 2 0,-9-4 0,-2 0 0,-1 1 0,-11 2 0,-9-5 0,-5 2 0,-2 0 0,-32 2 0,0 2 0,-4 1 0,17 1 0,5 1 0,12 0 0,12 1 0,14-1 0,8 0 0,3 1 0,-2-1 0,-2 0 0,0 0 0,-10-5 0,-7-1 0,-4 1 0,-4 1 0,4-5 0,-1 2 0,11 0 0,5 2 0,-1 2 0,-8 1 0,-4-4 0,1 0 0,3 0 0,-1 2 0,-1 1 0,-13-4 0,-2 1 0,-7 1 0,-10 0 0,1 2 0,-8 2 0,-11 0 0,-1 1 0,-4 0 0,3 0 0,8 0 0,0-10 0,3-1 0,7 1 0,-3 1 0,1 3 0,0 1 0,0 3 0,-5 1 0,0 1 0,6 0 0,1 1 0,6-1 0,7 1 0,4-1 0,5 0 0,-3 0 0,-4 0 0,1 0 0,-10 0 0,-14 5 0,-3 1 0,-13-1 0,2-1 0,2-1 0,15 5 0,10-2 0,5 5 0,1-1 0,3 4 0,-7 3 0,-39 14 0,-5 3 0,-17 2 0,-6 4 0,-18-1 0,15-3 0,13-2 0,16-8 0,18-3 0,22 5 0,1 0 0,8 0 0,10 0 0,3 0 0,-4 0 0,1-1 0,-1 0 0,0 0 0,0-1 0,1 0 0,0 1 0,11-6 0,0 0 0,6-5 0,-2 5 0,-13 3 0,-3 1 0,-14 2 0,-7 0 0,1-5 0,-2 5 0,5 0 0,4-5 0,10 1 0,0 4 0,7 2 0,7-5 0,6 0 0,5-1 0,3-5 0,3 1 0,1 1 0,-5 1 0,0 2 0,-1 1 0,7-4 0,1 1 0,0 0 0,1 1 0,4 2 0,-1-5 0,0 6 0,-2 2 0,-6 0 0,-3 6 0,0 1 0,0 4 0,1-1 0,-5 4 0,1 9 0,1 2 0,2-2 0,6 0 0,7-5 0,6-10 0,5-5 0,10-4 0,1-2 0,2-1 0,-1 1 0,5 6 0,-2-5 0,-1 6 0,-2-6 0,3 5 0,4 0 0,0 5 0,-3 0 0,-2 4 0,-2-1 0,-3 3 0,-1-3 0,4-1 0,0-4 0,-1 3 0,0-2 0,4 4 0,-2-1 0,6-3 0,3-1 0,-2-8 0,-1-7 0,1-12 0,-2-11 0,2-9 0,3-12 0,-2 1 0,2-2 0,2 0 0,3-1 0,2 1 0,1 0 0,1 1 0,-4-1 0,1 1 0,-1-1 0,1 1 0,1-1 0,1 1 0,1-1 0,1 16 0,0 10 0,0 3 0,0 15 0,0 12 0,1 12 0,-1 2 0,0 4 0,0-3 0,0 2 0,0 1 0,0-4 0,0-3 0,5-10 0,-3-29 0,-1 1 0,0 0 0,0 0 0,0 0 0,0 0 0,0-1 0,0 1 0,1 0 0,-1-1 0,3 3 0,1-2 0,-1 0 0,0 0 0,0-1 0,0 1 0,0-1 0,0 0 0,4 1 0,2-2 0,1 1 0,21-1 0,24-3 0,8-8 0,5-6 0,20-9 0,-1 2 0,-9 3 0,-18 0 0,-19 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72C4-05F4-EED2-1CF8-D22AF757F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6CC8C3-3314-124D-76A1-457A44B3F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08D20E-940D-B3C8-9AA1-2B77DCAC37BF}"/>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EEE3627E-9059-A123-6616-A5ECE0C68E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6FC54C-BBB2-7C5E-B2B1-0FB2B6D45ACD}"/>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2523471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0E8E-E420-900A-F440-11C381DA654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8DABA9-A6CF-1395-1F15-EDDAB70EE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3636AF-7057-EF8B-6819-C9CC4FE5C043}"/>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A8121EBC-18DB-AA91-E0F2-AC70C44C6E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EA504D-C4A5-7BD7-D9F7-62474D50B8AE}"/>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367793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FAD55B-3D9E-02B5-AF82-C5689AEF1F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C5FE14-6404-D3E7-7ACA-9C42D1B6B1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BA4916-A3F9-3C93-137A-CB7FF50319AF}"/>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2E89EC49-B68A-9E69-BBB0-5D3906861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DD8609-8F68-5047-85B5-07C5ADEB15EC}"/>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277736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1759-0A29-5C49-EDB1-11DBFF1F49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5F5672-C603-18E1-3EE4-639808966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8D44C0-E03D-CE37-93C3-609C6839FCBA}"/>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B58C20FB-7194-24CF-83CD-2B7B8FE17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AC8410-AECF-1338-535D-4780FC4EB336}"/>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354694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FD7C-5F77-BADF-5483-0A645542DE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C7D7FE5-30A6-0F38-BCF1-599F83F9A7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83BD9-FE4F-3205-E278-B0CB80FB894D}"/>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7F597CAC-F7A5-EEB2-9730-A2952226D9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2DB95E-805B-BD36-A6CA-71B1E76B63EA}"/>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188087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65BC-5AD2-1550-D5ED-2B7FC2231C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38E2EB-7A88-03BF-48C7-01497682EA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9ECF13-7BD9-CCAD-A4AC-C2D45A44B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2BB282-88A1-B5BA-D542-043A2A2F5ACD}"/>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6" name="Footer Placeholder 5">
            <a:extLst>
              <a:ext uri="{FF2B5EF4-FFF2-40B4-BE49-F238E27FC236}">
                <a16:creationId xmlns:a16="http://schemas.microsoft.com/office/drawing/2014/main" id="{E2C03D45-57C8-18D2-8EEB-B0C5B0F84E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8A6794-3B78-F987-08E5-7117EB8537ED}"/>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82441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65EB-7F86-E6C6-F264-893E6C9864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100FE0-2E5C-D1C4-74F0-7C4D1173A7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E5D718-8A67-D35F-B062-86E3B55F9B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7B8249-6D59-2B95-4071-3331F4BBD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8CCFD4-5A43-DF72-E5DF-CE8C695BC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36D2F3-8C5E-D7F9-BB69-4A1FFDF66445}"/>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8" name="Footer Placeholder 7">
            <a:extLst>
              <a:ext uri="{FF2B5EF4-FFF2-40B4-BE49-F238E27FC236}">
                <a16:creationId xmlns:a16="http://schemas.microsoft.com/office/drawing/2014/main" id="{CEA31977-96B4-6A66-32A9-E197AD98EB3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83808C-3B4D-A2A5-08A6-2A4DBD4E1B30}"/>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60139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9A0F-AFF9-E1A3-98A6-2251FD734A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572A86-89D5-8346-25FA-BE9CB62AD24D}"/>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4" name="Footer Placeholder 3">
            <a:extLst>
              <a:ext uri="{FF2B5EF4-FFF2-40B4-BE49-F238E27FC236}">
                <a16:creationId xmlns:a16="http://schemas.microsoft.com/office/drawing/2014/main" id="{407E8E87-7751-B562-7577-50D8D6DB08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24922E-E965-12AE-3F7C-F7859B46FD49}"/>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413370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5AB99-5D99-FF8A-5C07-E520F00993FD}"/>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3" name="Footer Placeholder 2">
            <a:extLst>
              <a:ext uri="{FF2B5EF4-FFF2-40B4-BE49-F238E27FC236}">
                <a16:creationId xmlns:a16="http://schemas.microsoft.com/office/drawing/2014/main" id="{5681E6D4-D07C-9F55-F45F-833D069304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8B841E-D900-1EAB-CB87-363631A4516B}"/>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418980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BBEC-F917-F785-BEB1-D3EB4E3286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9B2284-0190-60E2-74B7-BA89C44EB7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EDF4B7-05CB-8E54-7398-94A368EAC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9509C-ACF2-152C-9BAA-37F3EEF3982B}"/>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6" name="Footer Placeholder 5">
            <a:extLst>
              <a:ext uri="{FF2B5EF4-FFF2-40B4-BE49-F238E27FC236}">
                <a16:creationId xmlns:a16="http://schemas.microsoft.com/office/drawing/2014/main" id="{5959191F-60C6-442E-860F-2E73D0A810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6834BD-4054-09FE-E574-82BDA742C877}"/>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36121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9B2B-13EF-9B0A-35D2-038C29C26C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73B4EC-63ED-72C4-1CDC-27085B770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041B47-E913-D5D8-CBF4-D5C5E0BE2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69B07-2F4F-D1DA-5941-3F3E27369089}"/>
              </a:ext>
            </a:extLst>
          </p:cNvPr>
          <p:cNvSpPr>
            <a:spLocks noGrp="1"/>
          </p:cNvSpPr>
          <p:nvPr>
            <p:ph type="dt" sz="half" idx="10"/>
          </p:nvPr>
        </p:nvSpPr>
        <p:spPr/>
        <p:txBody>
          <a:bodyPr/>
          <a:lstStyle/>
          <a:p>
            <a:fld id="{63EA661A-1DCE-40DF-95D9-0C1AA8AFE925}" type="datetimeFigureOut">
              <a:rPr lang="en-IN" smtClean="0"/>
              <a:t>03-12-2024</a:t>
            </a:fld>
            <a:endParaRPr lang="en-IN"/>
          </a:p>
        </p:txBody>
      </p:sp>
      <p:sp>
        <p:nvSpPr>
          <p:cNvPr id="6" name="Footer Placeholder 5">
            <a:extLst>
              <a:ext uri="{FF2B5EF4-FFF2-40B4-BE49-F238E27FC236}">
                <a16:creationId xmlns:a16="http://schemas.microsoft.com/office/drawing/2014/main" id="{EDD8FA91-92D7-8F96-55C8-05061737E9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513F91-3F7F-DC23-D392-7FB63F347CF0}"/>
              </a:ext>
            </a:extLst>
          </p:cNvPr>
          <p:cNvSpPr>
            <a:spLocks noGrp="1"/>
          </p:cNvSpPr>
          <p:nvPr>
            <p:ph type="sldNum" sz="quarter" idx="12"/>
          </p:nvPr>
        </p:nvSpPr>
        <p:spPr/>
        <p:txBody>
          <a:bodyPr/>
          <a:lstStyle/>
          <a:p>
            <a:fld id="{70D01B04-92C8-44DF-910F-5F96B50A8E77}" type="slidenum">
              <a:rPr lang="en-IN" smtClean="0"/>
              <a:t>‹#›</a:t>
            </a:fld>
            <a:endParaRPr lang="en-IN"/>
          </a:p>
        </p:txBody>
      </p:sp>
    </p:spTree>
    <p:extLst>
      <p:ext uri="{BB962C8B-B14F-4D97-AF65-F5344CB8AC3E}">
        <p14:creationId xmlns:p14="http://schemas.microsoft.com/office/powerpoint/2010/main" val="2096971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93323B-2F15-180B-88AE-3AA9CE2AA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E11232-F58B-6C91-1E10-F0C03F25E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82B974-CE39-D80E-F311-51D4178F3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A661A-1DCE-40DF-95D9-0C1AA8AFE925}" type="datetimeFigureOut">
              <a:rPr lang="en-IN" smtClean="0"/>
              <a:t>03-12-2024</a:t>
            </a:fld>
            <a:endParaRPr lang="en-IN"/>
          </a:p>
        </p:txBody>
      </p:sp>
      <p:sp>
        <p:nvSpPr>
          <p:cNvPr id="5" name="Footer Placeholder 4">
            <a:extLst>
              <a:ext uri="{FF2B5EF4-FFF2-40B4-BE49-F238E27FC236}">
                <a16:creationId xmlns:a16="http://schemas.microsoft.com/office/drawing/2014/main" id="{EFC79C9F-5216-210F-4E9D-29A33E792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FBA52C-3377-C6D1-1B47-B6CD3CF460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01B04-92C8-44DF-910F-5F96B50A8E77}" type="slidenum">
              <a:rPr lang="en-IN" smtClean="0"/>
              <a:t>‹#›</a:t>
            </a:fld>
            <a:endParaRPr lang="en-IN"/>
          </a:p>
        </p:txBody>
      </p:sp>
    </p:spTree>
    <p:extLst>
      <p:ext uri="{BB962C8B-B14F-4D97-AF65-F5344CB8AC3E}">
        <p14:creationId xmlns:p14="http://schemas.microsoft.com/office/powerpoint/2010/main" val="3356001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U1qDoFs7HRs?si=xkGa8dUOOM5STxx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a:extLst>
              <a:ext uri="{FF2B5EF4-FFF2-40B4-BE49-F238E27FC236}">
                <a16:creationId xmlns:a16="http://schemas.microsoft.com/office/drawing/2014/main" id="{A1A208D5-FD26-02AE-5CD3-735546220574}"/>
              </a:ext>
            </a:extLst>
          </p:cNvPr>
          <p:cNvGraphicFramePr>
            <a:graphicFrameLocks noGrp="1"/>
          </p:cNvGraphicFramePr>
          <p:nvPr>
            <p:extLst>
              <p:ext uri="{D42A27DB-BD31-4B8C-83A1-F6EECF244321}">
                <p14:modId xmlns:p14="http://schemas.microsoft.com/office/powerpoint/2010/main" val="4288185572"/>
              </p:ext>
            </p:extLst>
          </p:nvPr>
        </p:nvGraphicFramePr>
        <p:xfrm>
          <a:off x="361950" y="247650"/>
          <a:ext cx="11620500" cy="3752956"/>
        </p:xfrm>
        <a:graphic>
          <a:graphicData uri="http://schemas.openxmlformats.org/drawingml/2006/table">
            <a:tbl>
              <a:tblPr/>
              <a:tblGrid>
                <a:gridCol w="2952750">
                  <a:extLst>
                    <a:ext uri="{9D8B030D-6E8A-4147-A177-3AD203B41FA5}">
                      <a16:colId xmlns:a16="http://schemas.microsoft.com/office/drawing/2014/main" val="3136447093"/>
                    </a:ext>
                  </a:extLst>
                </a:gridCol>
                <a:gridCol w="4324350">
                  <a:extLst>
                    <a:ext uri="{9D8B030D-6E8A-4147-A177-3AD203B41FA5}">
                      <a16:colId xmlns:a16="http://schemas.microsoft.com/office/drawing/2014/main" val="1494958074"/>
                    </a:ext>
                  </a:extLst>
                </a:gridCol>
                <a:gridCol w="4343400">
                  <a:extLst>
                    <a:ext uri="{9D8B030D-6E8A-4147-A177-3AD203B41FA5}">
                      <a16:colId xmlns:a16="http://schemas.microsoft.com/office/drawing/2014/main" val="2433356413"/>
                    </a:ext>
                  </a:extLst>
                </a:gridCol>
              </a:tblGrid>
              <a:tr h="388134">
                <a:tc>
                  <a:txBody>
                    <a:bodyPr/>
                    <a:lstStyle/>
                    <a:p>
                      <a:pPr algn="l" fontAlgn="base"/>
                      <a:r>
                        <a:rPr lang="en-IN" sz="2000" b="1">
                          <a:effectLst/>
                        </a:rPr>
                        <a:t>Feature</a:t>
                      </a:r>
                      <a:endParaRPr lang="en-IN" sz="2000">
                        <a:effectLst/>
                      </a:endParaRPr>
                    </a:p>
                  </a:txBody>
                  <a:tcPr marL="8028" marR="8028" marT="16057" marB="16057" anchor="ctr">
                    <a:lnL>
                      <a:noFill/>
                    </a:lnL>
                    <a:lnR>
                      <a:noFill/>
                    </a:lnR>
                    <a:lnT>
                      <a:noFill/>
                    </a:lnT>
                    <a:lnB>
                      <a:noFill/>
                    </a:lnB>
                    <a:noFill/>
                  </a:tcPr>
                </a:tc>
                <a:tc>
                  <a:txBody>
                    <a:bodyPr/>
                    <a:lstStyle/>
                    <a:p>
                      <a:pPr algn="l" fontAlgn="base"/>
                      <a:r>
                        <a:rPr lang="en-IN" sz="2000" b="1" dirty="0">
                          <a:effectLst/>
                        </a:rPr>
                        <a:t>IEEE 802.11 (Wi-Fi)</a:t>
                      </a:r>
                      <a:endParaRPr lang="en-IN" sz="2000" dirty="0">
                        <a:effectLst/>
                      </a:endParaRPr>
                    </a:p>
                  </a:txBody>
                  <a:tcPr marL="8028" marR="8028" marT="16057" marB="16057" anchor="ctr">
                    <a:lnL>
                      <a:noFill/>
                    </a:lnL>
                    <a:lnR>
                      <a:noFill/>
                    </a:lnR>
                    <a:lnT>
                      <a:noFill/>
                    </a:lnT>
                    <a:lnB>
                      <a:noFill/>
                    </a:lnB>
                    <a:noFill/>
                  </a:tcPr>
                </a:tc>
                <a:tc>
                  <a:txBody>
                    <a:bodyPr/>
                    <a:lstStyle/>
                    <a:p>
                      <a:pPr algn="l" fontAlgn="base"/>
                      <a:r>
                        <a:rPr lang="en-IN" sz="2000" b="1" dirty="0">
                          <a:effectLst/>
                        </a:rPr>
                        <a:t>IEEE 802.15.4 (WPAN,</a:t>
                      </a:r>
                      <a:r>
                        <a:rPr lang="en-US" sz="2000" b="1" dirty="0"/>
                        <a:t> </a:t>
                      </a:r>
                      <a:r>
                        <a:rPr lang="en-US" sz="2000" b="1" dirty="0" err="1"/>
                        <a:t>Bluetooth,Zigbee</a:t>
                      </a:r>
                      <a:r>
                        <a:rPr lang="en-IN" sz="2000" b="1" dirty="0">
                          <a:effectLst/>
                        </a:rPr>
                        <a:t>)</a:t>
                      </a:r>
                      <a:endParaRPr lang="en-IN" sz="2000" dirty="0">
                        <a:effectLst/>
                      </a:endParaRPr>
                    </a:p>
                  </a:txBody>
                  <a:tcPr marL="8028" marR="8028" marT="16057" marB="16057" anchor="ctr">
                    <a:lnL>
                      <a:noFill/>
                    </a:lnL>
                    <a:lnR>
                      <a:noFill/>
                    </a:lnR>
                    <a:lnT>
                      <a:noFill/>
                    </a:lnT>
                    <a:lnB>
                      <a:noFill/>
                    </a:lnB>
                    <a:noFill/>
                  </a:tcPr>
                </a:tc>
                <a:extLst>
                  <a:ext uri="{0D108BD9-81ED-4DB2-BD59-A6C34878D82A}">
                    <a16:rowId xmlns:a16="http://schemas.microsoft.com/office/drawing/2014/main" val="3758794620"/>
                  </a:ext>
                </a:extLst>
              </a:tr>
              <a:tr h="498085">
                <a:tc>
                  <a:txBody>
                    <a:bodyPr/>
                    <a:lstStyle/>
                    <a:p>
                      <a:pPr algn="l" fontAlgn="base"/>
                      <a:r>
                        <a:rPr lang="en-US" sz="2000" b="1" dirty="0">
                          <a:effectLst/>
                        </a:rPr>
                        <a:t>Definition</a:t>
                      </a:r>
                      <a:endParaRPr lang="en-IN" sz="2000" b="1" dirty="0">
                        <a:effectLst/>
                      </a:endParaRPr>
                    </a:p>
                  </a:txBody>
                  <a:tcPr marL="8028" marR="8028" marT="16057" marB="16057" anchor="ctr">
                    <a:lnL>
                      <a:noFill/>
                    </a:lnL>
                    <a:lnR>
                      <a:noFill/>
                    </a:lnR>
                    <a:lnT>
                      <a:noFill/>
                    </a:lnT>
                    <a:lnB>
                      <a:noFill/>
                    </a:lnB>
                    <a:noFill/>
                  </a:tcPr>
                </a:tc>
                <a:tc>
                  <a:txBody>
                    <a:bodyPr/>
                    <a:lstStyle/>
                    <a:p>
                      <a:pPr algn="l">
                        <a:buFont typeface="Arial" panose="020B0604020202020204" pitchFamily="34" charset="0"/>
                        <a:buNone/>
                      </a:pPr>
                      <a:r>
                        <a:rPr lang="en-US" sz="2000" b="0" i="0" dirty="0">
                          <a:solidFill>
                            <a:srgbClr val="111111"/>
                          </a:solidFill>
                          <a:effectLst/>
                          <a:highlight>
                            <a:srgbClr val="00FF00"/>
                          </a:highlight>
                          <a:latin typeface="-apple-system"/>
                        </a:rPr>
                        <a:t>Higher power, high data rate (up to several Gbps), short -moderate range (up to 100 meters).</a:t>
                      </a:r>
                      <a:endParaRPr lang="de-DE" sz="2000" dirty="0">
                        <a:effectLst/>
                      </a:endParaRPr>
                    </a:p>
                  </a:txBody>
                  <a:tcPr marL="8028" marR="8028" marT="16057" marB="16057" anchor="ctr">
                    <a:lnL>
                      <a:noFill/>
                    </a:lnL>
                    <a:lnR>
                      <a:noFill/>
                    </a:lnR>
                    <a:lnT>
                      <a:noFill/>
                    </a:lnT>
                    <a:lnB>
                      <a:noFill/>
                    </a:lnB>
                    <a:no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000" b="0" i="0" dirty="0">
                          <a:solidFill>
                            <a:srgbClr val="111111"/>
                          </a:solidFill>
                          <a:effectLst/>
                          <a:highlight>
                            <a:srgbClr val="00FF00"/>
                          </a:highlight>
                          <a:latin typeface="-apple-system"/>
                        </a:rPr>
                        <a:t>Low power, low data rate (up to 250 kbps), short range (10-30 meters).</a:t>
                      </a:r>
                    </a:p>
                  </a:txBody>
                  <a:tcPr marL="8028" marR="8028" marT="16057" marB="16057" anchor="ctr">
                    <a:lnL>
                      <a:noFill/>
                    </a:lnL>
                    <a:lnR>
                      <a:noFill/>
                    </a:lnR>
                    <a:lnT>
                      <a:noFill/>
                    </a:lnT>
                    <a:lnB>
                      <a:noFill/>
                    </a:lnB>
                    <a:noFill/>
                  </a:tcPr>
                </a:tc>
                <a:extLst>
                  <a:ext uri="{0D108BD9-81ED-4DB2-BD59-A6C34878D82A}">
                    <a16:rowId xmlns:a16="http://schemas.microsoft.com/office/drawing/2014/main" val="1453299205"/>
                  </a:ext>
                </a:extLst>
              </a:tr>
              <a:tr h="388134">
                <a:tc>
                  <a:txBody>
                    <a:bodyPr/>
                    <a:lstStyle/>
                    <a:p>
                      <a:pPr algn="l" fontAlgn="base"/>
                      <a:r>
                        <a:rPr lang="en-IN" sz="2000" b="1" dirty="0">
                          <a:effectLst/>
                        </a:rPr>
                        <a:t>Modulation Techniques</a:t>
                      </a:r>
                      <a:endParaRPr lang="en-IN" sz="2000" dirty="0">
                        <a:effectLst/>
                      </a:endParaRPr>
                    </a:p>
                  </a:txBody>
                  <a:tcPr marL="8028" marR="8028" marT="16057" marB="16057" anchor="ctr">
                    <a:lnL>
                      <a:noFill/>
                    </a:lnL>
                    <a:lnR>
                      <a:noFill/>
                    </a:lnR>
                    <a:lnT>
                      <a:noFill/>
                    </a:lnT>
                    <a:lnB>
                      <a:noFill/>
                    </a:lnB>
                    <a:noFill/>
                  </a:tcPr>
                </a:tc>
                <a:tc>
                  <a:txBody>
                    <a:bodyPr/>
                    <a:lstStyle/>
                    <a:p>
                      <a:pPr algn="l" fontAlgn="base"/>
                      <a:r>
                        <a:rPr lang="en-IN" sz="2000" dirty="0">
                          <a:effectLst/>
                        </a:rPr>
                        <a:t>DSSS, BPSK, ASK, OFDM, FHSS, QAM</a:t>
                      </a:r>
                    </a:p>
                  </a:txBody>
                  <a:tcPr marL="8028" marR="8028" marT="16057" marB="16057" anchor="ctr">
                    <a:lnL>
                      <a:noFill/>
                    </a:lnL>
                    <a:lnR>
                      <a:noFill/>
                    </a:lnR>
                    <a:lnT>
                      <a:noFill/>
                    </a:lnT>
                    <a:lnB>
                      <a:noFill/>
                    </a:lnB>
                    <a:noFill/>
                  </a:tcPr>
                </a:tc>
                <a:tc>
                  <a:txBody>
                    <a:bodyPr/>
                    <a:lstStyle/>
                    <a:p>
                      <a:pPr algn="l" fontAlgn="base"/>
                      <a:r>
                        <a:rPr lang="en-IN" sz="2000" dirty="0">
                          <a:effectLst/>
                        </a:rPr>
                        <a:t>DSSS, BPSK, ASK, O-QPSK, CSS</a:t>
                      </a:r>
                    </a:p>
                  </a:txBody>
                  <a:tcPr marL="8028" marR="8028" marT="16057" marB="16057" anchor="ctr">
                    <a:lnL>
                      <a:noFill/>
                    </a:lnL>
                    <a:lnR>
                      <a:noFill/>
                    </a:lnR>
                    <a:lnT>
                      <a:noFill/>
                    </a:lnT>
                    <a:lnB>
                      <a:noFill/>
                    </a:lnB>
                    <a:noFill/>
                  </a:tcPr>
                </a:tc>
                <a:extLst>
                  <a:ext uri="{0D108BD9-81ED-4DB2-BD59-A6C34878D82A}">
                    <a16:rowId xmlns:a16="http://schemas.microsoft.com/office/drawing/2014/main" val="3510444423"/>
                  </a:ext>
                </a:extLst>
              </a:tr>
              <a:tr h="645870">
                <a:tc>
                  <a:txBody>
                    <a:bodyPr/>
                    <a:lstStyle/>
                    <a:p>
                      <a:pPr algn="l" fontAlgn="base"/>
                      <a:r>
                        <a:rPr lang="en-IN" sz="2000" b="1" dirty="0">
                          <a:effectLst/>
                        </a:rPr>
                        <a:t>Physical Layer (PHY)</a:t>
                      </a:r>
                      <a:endParaRPr lang="en-IN" sz="2000" dirty="0">
                        <a:effectLst/>
                      </a:endParaRPr>
                    </a:p>
                  </a:txBody>
                  <a:tcPr marL="8028" marR="8028" marT="16057" marB="16057" anchor="ctr">
                    <a:lnL>
                      <a:noFill/>
                    </a:lnL>
                    <a:lnR>
                      <a:noFill/>
                    </a:lnR>
                    <a:lnT>
                      <a:noFill/>
                    </a:lnT>
                    <a:lnB>
                      <a:noFill/>
                    </a:lnB>
                    <a:noFill/>
                  </a:tcPr>
                </a:tc>
                <a:tc>
                  <a:txBody>
                    <a:bodyPr/>
                    <a:lstStyle/>
                    <a:p>
                      <a:pPr algn="l" fontAlgn="base"/>
                      <a:r>
                        <a:rPr lang="en-US" sz="2000">
                          <a:effectLst/>
                        </a:rPr>
                        <a:t>Multiple sublayers: PLCP and PMD</a:t>
                      </a:r>
                    </a:p>
                  </a:txBody>
                  <a:tcPr marL="8028" marR="8028" marT="16057" marB="16057" anchor="ctr">
                    <a:lnL>
                      <a:noFill/>
                    </a:lnL>
                    <a:lnR>
                      <a:noFill/>
                    </a:lnR>
                    <a:lnT>
                      <a:noFill/>
                    </a:lnT>
                    <a:lnB>
                      <a:noFill/>
                    </a:lnB>
                    <a:noFill/>
                  </a:tcPr>
                </a:tc>
                <a:tc>
                  <a:txBody>
                    <a:bodyPr/>
                    <a:lstStyle/>
                    <a:p>
                      <a:pPr algn="l" fontAlgn="base"/>
                      <a:r>
                        <a:rPr lang="en-IN" sz="2000" dirty="0">
                          <a:effectLst/>
                        </a:rPr>
                        <a:t>Single PHY layer</a:t>
                      </a:r>
                    </a:p>
                  </a:txBody>
                  <a:tcPr marL="8028" marR="8028" marT="16057" marB="16057" anchor="ctr">
                    <a:lnL>
                      <a:noFill/>
                    </a:lnL>
                    <a:lnR>
                      <a:noFill/>
                    </a:lnR>
                    <a:lnT>
                      <a:noFill/>
                    </a:lnT>
                    <a:lnB>
                      <a:noFill/>
                    </a:lnB>
                    <a:noFill/>
                  </a:tcPr>
                </a:tc>
                <a:extLst>
                  <a:ext uri="{0D108BD9-81ED-4DB2-BD59-A6C34878D82A}">
                    <a16:rowId xmlns:a16="http://schemas.microsoft.com/office/drawing/2014/main" val="839174206"/>
                  </a:ext>
                </a:extLst>
              </a:tr>
              <a:tr h="498085">
                <a:tc>
                  <a:txBody>
                    <a:bodyPr/>
                    <a:lstStyle/>
                    <a:p>
                      <a:pPr algn="l" fontAlgn="base"/>
                      <a:r>
                        <a:rPr lang="en-IN" sz="2000" b="1" dirty="0">
                          <a:effectLst/>
                        </a:rPr>
                        <a:t>Channel Access Method</a:t>
                      </a:r>
                      <a:endParaRPr lang="en-IN" sz="2000" dirty="0">
                        <a:effectLst/>
                      </a:endParaRPr>
                    </a:p>
                  </a:txBody>
                  <a:tcPr marL="8028" marR="8028" marT="16057" marB="16057" anchor="ctr">
                    <a:lnL>
                      <a:noFill/>
                    </a:lnL>
                    <a:lnR>
                      <a:noFill/>
                    </a:lnR>
                    <a:lnT>
                      <a:noFill/>
                    </a:lnT>
                    <a:lnB>
                      <a:noFill/>
                    </a:lnB>
                    <a:noFill/>
                  </a:tcPr>
                </a:tc>
                <a:tc>
                  <a:txBody>
                    <a:bodyPr/>
                    <a:lstStyle/>
                    <a:p>
                      <a:pPr algn="l" fontAlgn="base"/>
                      <a:r>
                        <a:rPr lang="en-US" sz="2000" dirty="0">
                          <a:effectLst/>
                        </a:rPr>
                        <a:t>CSMA/CA with optional RTS/CTS</a:t>
                      </a:r>
                    </a:p>
                  </a:txBody>
                  <a:tcPr marL="8028" marR="8028" marT="16057" marB="16057" anchor="ctr">
                    <a:lnL>
                      <a:noFill/>
                    </a:lnL>
                    <a:lnR>
                      <a:noFill/>
                    </a:lnR>
                    <a:lnT>
                      <a:noFill/>
                    </a:lnT>
                    <a:lnB>
                      <a:noFill/>
                    </a:lnB>
                    <a:noFill/>
                  </a:tcPr>
                </a:tc>
                <a:tc>
                  <a:txBody>
                    <a:bodyPr/>
                    <a:lstStyle/>
                    <a:p>
                      <a:pPr algn="l" fontAlgn="base"/>
                      <a:r>
                        <a:rPr lang="en-IN" sz="2000">
                          <a:effectLst/>
                        </a:rPr>
                        <a:t>CSMA/CA</a:t>
                      </a:r>
                    </a:p>
                  </a:txBody>
                  <a:tcPr marL="8028" marR="8028" marT="16057" marB="16057" anchor="ctr">
                    <a:lnL>
                      <a:noFill/>
                    </a:lnL>
                    <a:lnR>
                      <a:noFill/>
                    </a:lnR>
                    <a:lnT>
                      <a:noFill/>
                    </a:lnT>
                    <a:lnB>
                      <a:noFill/>
                    </a:lnB>
                    <a:noFill/>
                  </a:tcPr>
                </a:tc>
                <a:extLst>
                  <a:ext uri="{0D108BD9-81ED-4DB2-BD59-A6C34878D82A}">
                    <a16:rowId xmlns:a16="http://schemas.microsoft.com/office/drawing/2014/main" val="3014192295"/>
                  </a:ext>
                </a:extLst>
              </a:tr>
              <a:tr h="388134">
                <a:tc>
                  <a:txBody>
                    <a:bodyPr/>
                    <a:lstStyle/>
                    <a:p>
                      <a:pPr algn="l" fontAlgn="base"/>
                      <a:r>
                        <a:rPr lang="en-IN" sz="2000" b="1">
                          <a:effectLst/>
                        </a:rPr>
                        <a:t>Security</a:t>
                      </a:r>
                      <a:endParaRPr lang="en-IN" sz="2000">
                        <a:effectLst/>
                      </a:endParaRPr>
                    </a:p>
                  </a:txBody>
                  <a:tcPr marL="8028" marR="8028" marT="16057" marB="16057" anchor="ctr">
                    <a:lnL>
                      <a:noFill/>
                    </a:lnL>
                    <a:lnR>
                      <a:noFill/>
                    </a:lnR>
                    <a:lnT>
                      <a:noFill/>
                    </a:lnT>
                    <a:lnB>
                      <a:noFill/>
                    </a:lnB>
                    <a:noFill/>
                  </a:tcPr>
                </a:tc>
                <a:tc>
                  <a:txBody>
                    <a:bodyPr/>
                    <a:lstStyle/>
                    <a:p>
                      <a:pPr algn="l" fontAlgn="base"/>
                      <a:r>
                        <a:rPr lang="en-IN" sz="2000">
                          <a:effectLst/>
                        </a:rPr>
                        <a:t>WPA, WPA2, WPA3</a:t>
                      </a:r>
                    </a:p>
                  </a:txBody>
                  <a:tcPr marL="8028" marR="8028" marT="16057" marB="16057" anchor="ctr">
                    <a:lnL>
                      <a:noFill/>
                    </a:lnL>
                    <a:lnR>
                      <a:noFill/>
                    </a:lnR>
                    <a:lnT>
                      <a:noFill/>
                    </a:lnT>
                    <a:lnB>
                      <a:noFill/>
                    </a:lnB>
                    <a:noFill/>
                  </a:tcPr>
                </a:tc>
                <a:tc>
                  <a:txBody>
                    <a:bodyPr/>
                    <a:lstStyle/>
                    <a:p>
                      <a:pPr algn="l" fontAlgn="base"/>
                      <a:r>
                        <a:rPr lang="en-IN" sz="2000">
                          <a:effectLst/>
                        </a:rPr>
                        <a:t>AES-128 encryption</a:t>
                      </a:r>
                    </a:p>
                  </a:txBody>
                  <a:tcPr marL="8028" marR="8028" marT="16057" marB="16057" anchor="ctr">
                    <a:lnL>
                      <a:noFill/>
                    </a:lnL>
                    <a:lnR>
                      <a:noFill/>
                    </a:lnR>
                    <a:lnT>
                      <a:noFill/>
                    </a:lnT>
                    <a:lnB>
                      <a:noFill/>
                    </a:lnB>
                    <a:noFill/>
                  </a:tcPr>
                </a:tc>
                <a:extLst>
                  <a:ext uri="{0D108BD9-81ED-4DB2-BD59-A6C34878D82A}">
                    <a16:rowId xmlns:a16="http://schemas.microsoft.com/office/drawing/2014/main" val="2989097467"/>
                  </a:ext>
                </a:extLst>
              </a:tr>
              <a:tr h="498085">
                <a:tc>
                  <a:txBody>
                    <a:bodyPr/>
                    <a:lstStyle/>
                    <a:p>
                      <a:pPr algn="l" fontAlgn="base"/>
                      <a:r>
                        <a:rPr lang="en-IN" sz="2000" b="1">
                          <a:effectLst/>
                        </a:rPr>
                        <a:t>Network Topologies</a:t>
                      </a:r>
                      <a:endParaRPr lang="en-IN" sz="2000">
                        <a:effectLst/>
                      </a:endParaRPr>
                    </a:p>
                  </a:txBody>
                  <a:tcPr marL="8028" marR="8028" marT="16057" marB="16057" anchor="ctr">
                    <a:lnL>
                      <a:noFill/>
                    </a:lnL>
                    <a:lnR>
                      <a:noFill/>
                    </a:lnR>
                    <a:lnT>
                      <a:noFill/>
                    </a:lnT>
                    <a:lnB>
                      <a:noFill/>
                    </a:lnB>
                    <a:noFill/>
                  </a:tcPr>
                </a:tc>
                <a:tc>
                  <a:txBody>
                    <a:bodyPr/>
                    <a:lstStyle/>
                    <a:p>
                      <a:pPr algn="l" fontAlgn="base"/>
                      <a:r>
                        <a:rPr lang="en-IN" sz="2000" dirty="0">
                          <a:effectLst/>
                        </a:rPr>
                        <a:t>Ad Hoc, Mesh</a:t>
                      </a:r>
                    </a:p>
                  </a:txBody>
                  <a:tcPr marL="8028" marR="8028" marT="16057" marB="16057" anchor="ctr">
                    <a:lnL>
                      <a:noFill/>
                    </a:lnL>
                    <a:lnR>
                      <a:noFill/>
                    </a:lnR>
                    <a:lnT>
                      <a:noFill/>
                    </a:lnT>
                    <a:lnB>
                      <a:noFill/>
                    </a:lnB>
                    <a:noFill/>
                  </a:tcPr>
                </a:tc>
                <a:tc>
                  <a:txBody>
                    <a:bodyPr/>
                    <a:lstStyle/>
                    <a:p>
                      <a:pPr algn="l" fontAlgn="base"/>
                      <a:r>
                        <a:rPr lang="en-IN" sz="2000" dirty="0">
                          <a:effectLst/>
                        </a:rPr>
                        <a:t>Star, Peer-to-Peer, Mesh</a:t>
                      </a:r>
                    </a:p>
                  </a:txBody>
                  <a:tcPr marL="8028" marR="8028" marT="16057" marB="16057" anchor="ctr">
                    <a:lnL>
                      <a:noFill/>
                    </a:lnL>
                    <a:lnR>
                      <a:noFill/>
                    </a:lnR>
                    <a:lnT>
                      <a:noFill/>
                    </a:lnT>
                    <a:lnB>
                      <a:noFill/>
                    </a:lnB>
                    <a:noFill/>
                  </a:tcPr>
                </a:tc>
                <a:extLst>
                  <a:ext uri="{0D108BD9-81ED-4DB2-BD59-A6C34878D82A}">
                    <a16:rowId xmlns:a16="http://schemas.microsoft.com/office/drawing/2014/main" val="502569259"/>
                  </a:ext>
                </a:extLst>
              </a:tr>
            </a:tbl>
          </a:graphicData>
        </a:graphic>
      </p:graphicFrame>
      <p:pic>
        <p:nvPicPr>
          <p:cNvPr id="2" name="Content Placeholder 4">
            <a:extLst>
              <a:ext uri="{FF2B5EF4-FFF2-40B4-BE49-F238E27FC236}">
                <a16:creationId xmlns:a16="http://schemas.microsoft.com/office/drawing/2014/main" id="{24CB995C-8D7D-9E1E-AAFC-A137B4FD4767}"/>
              </a:ext>
            </a:extLst>
          </p:cNvPr>
          <p:cNvPicPr>
            <a:picLocks noChangeAspect="1"/>
          </p:cNvPicPr>
          <p:nvPr/>
        </p:nvPicPr>
        <p:blipFill rotWithShape="1">
          <a:blip r:embed="rId2"/>
          <a:srcRect b="12849"/>
          <a:stretch/>
        </p:blipFill>
        <p:spPr>
          <a:xfrm>
            <a:off x="3943350" y="4000606"/>
            <a:ext cx="3848100" cy="2841404"/>
          </a:xfrm>
          <a:prstGeom prst="rect">
            <a:avLst/>
          </a:prstGeom>
        </p:spPr>
      </p:pic>
    </p:spTree>
    <p:extLst>
      <p:ext uri="{BB962C8B-B14F-4D97-AF65-F5344CB8AC3E}">
        <p14:creationId xmlns:p14="http://schemas.microsoft.com/office/powerpoint/2010/main" val="53934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5161D0-2AC3-2C0C-320D-19C65B63B197}"/>
              </a:ext>
            </a:extLst>
          </p:cNvPr>
          <p:cNvPicPr>
            <a:picLocks noGrp="1" noChangeAspect="1"/>
          </p:cNvPicPr>
          <p:nvPr>
            <p:ph idx="1"/>
          </p:nvPr>
        </p:nvPicPr>
        <p:blipFill>
          <a:blip r:embed="rId2"/>
          <a:stretch>
            <a:fillRect/>
          </a:stretch>
        </p:blipFill>
        <p:spPr>
          <a:xfrm>
            <a:off x="838200" y="215111"/>
            <a:ext cx="10515600" cy="3590916"/>
          </a:xfrm>
        </p:spPr>
      </p:pic>
      <p:pic>
        <p:nvPicPr>
          <p:cNvPr id="3" name="Content Placeholder 4">
            <a:extLst>
              <a:ext uri="{FF2B5EF4-FFF2-40B4-BE49-F238E27FC236}">
                <a16:creationId xmlns:a16="http://schemas.microsoft.com/office/drawing/2014/main" id="{F936B48B-0885-7B7C-2969-FDD362621936}"/>
              </a:ext>
            </a:extLst>
          </p:cNvPr>
          <p:cNvPicPr>
            <a:picLocks noChangeAspect="1"/>
          </p:cNvPicPr>
          <p:nvPr/>
        </p:nvPicPr>
        <p:blipFill rotWithShape="1">
          <a:blip r:embed="rId3"/>
          <a:srcRect b="12849"/>
          <a:stretch/>
        </p:blipFill>
        <p:spPr>
          <a:xfrm>
            <a:off x="3524250" y="3516755"/>
            <a:ext cx="4438650" cy="3277461"/>
          </a:xfrm>
          <a:prstGeom prst="rect">
            <a:avLst/>
          </a:prstGeom>
        </p:spPr>
      </p:pic>
    </p:spTree>
    <p:extLst>
      <p:ext uri="{BB962C8B-B14F-4D97-AF65-F5344CB8AC3E}">
        <p14:creationId xmlns:p14="http://schemas.microsoft.com/office/powerpoint/2010/main" val="206239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ors 20 02028 g001 550">
            <a:extLst>
              <a:ext uri="{FF2B5EF4-FFF2-40B4-BE49-F238E27FC236}">
                <a16:creationId xmlns:a16="http://schemas.microsoft.com/office/drawing/2014/main" id="{F9FAB7B8-3131-34AB-2DEF-1C18FEB9A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4591050"/>
            <a:ext cx="5238750" cy="2171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E52D7E-2869-50B5-162B-D2C1222BD1FC}"/>
              </a:ext>
            </a:extLst>
          </p:cNvPr>
          <p:cNvSpPr txBox="1"/>
          <p:nvPr/>
        </p:nvSpPr>
        <p:spPr>
          <a:xfrm>
            <a:off x="5657850" y="219075"/>
            <a:ext cx="6414471" cy="5940088"/>
          </a:xfrm>
          <a:prstGeom prst="rect">
            <a:avLst/>
          </a:prstGeom>
          <a:noFill/>
        </p:spPr>
        <p:txBody>
          <a:bodyPr wrap="square">
            <a:spAutoFit/>
          </a:bodyPr>
          <a:lstStyle/>
          <a:p>
            <a:pPr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End Node</a:t>
            </a:r>
            <a:r>
              <a:rPr kumimoji="0" lang="en-US" altLang="en-US" sz="2000" b="0" i="0" u="none" strike="noStrike" cap="none" normalizeH="0" baseline="0" dirty="0">
                <a:ln>
                  <a:noFill/>
                </a:ln>
                <a:solidFill>
                  <a:schemeClr val="tx1"/>
                </a:solidFill>
                <a:effectLst/>
                <a:latin typeface="Arial" panose="020B0604020202020204" pitchFamily="34" charset="0"/>
              </a:rPr>
              <a:t>: Battery-powered device with</a:t>
            </a:r>
            <a:r>
              <a:rPr lang="en-US" alt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sensor, wireless transceiver, microcontroller, and antenna.</a:t>
            </a:r>
          </a:p>
          <a:p>
            <a:pPr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Gateway</a:t>
            </a:r>
            <a:r>
              <a:rPr kumimoji="0" lang="en-US" altLang="en-US" sz="2000" b="0" i="0" u="none" strike="noStrike" cap="none" normalizeH="0" baseline="0" dirty="0">
                <a:ln>
                  <a:noFill/>
                </a:ln>
                <a:solidFill>
                  <a:schemeClr val="tx1"/>
                </a:solidFill>
                <a:effectLst/>
                <a:latin typeface="Arial" panose="020B0604020202020204" pitchFamily="34" charset="0"/>
              </a:rPr>
              <a:t>: Collects data from multiple end nodes and sends it to the network server via networks (cellular, Ethernet, Wi-Fi).</a:t>
            </a:r>
          </a:p>
          <a:p>
            <a:pPr lvl="1"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Adaptive Data Rates</a:t>
            </a:r>
            <a:r>
              <a:rPr kumimoji="0" lang="en-US" altLang="en-US" sz="2000" b="0" i="0" u="none" strike="noStrike" cap="none" normalizeH="0" baseline="0" dirty="0">
                <a:ln>
                  <a:noFill/>
                </a:ln>
                <a:solidFill>
                  <a:schemeClr val="tx1"/>
                </a:solidFill>
                <a:effectLst/>
                <a:latin typeface="Arial" panose="020B0604020202020204" pitchFamily="34" charset="0"/>
              </a:rPr>
              <a:t>: High-capacity gateways use adaptive data rates and multichannel multi-modem transceivers to handle different frequencies and spreading factors simultaneously. </a:t>
            </a:r>
          </a:p>
          <a:p>
            <a:pPr lvl="1"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Spreading Factor</a:t>
            </a:r>
            <a:r>
              <a:rPr kumimoji="0" lang="en-US" altLang="en-US" sz="2000" b="0" i="0" u="none" strike="noStrike" cap="none" normalizeH="0" baseline="0" dirty="0">
                <a:ln>
                  <a:noFill/>
                </a:ln>
                <a:solidFill>
                  <a:schemeClr val="tx1"/>
                </a:solidFill>
                <a:effectLst/>
                <a:latin typeface="Arial" panose="020B0604020202020204" pitchFamily="34" charset="0"/>
              </a:rPr>
              <a:t>: Controls data transmission speed, chirp rate, range, congestion, time-on-air, battery life, and receiver sensitivity. </a:t>
            </a:r>
          </a:p>
          <a:p>
            <a:pPr lvl="1"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Chirp Modulation</a:t>
            </a:r>
            <a:r>
              <a:rPr kumimoji="0" lang="en-US" altLang="en-US" sz="2000" b="0" i="0" u="none" strike="noStrike" cap="none" normalizeH="0" baseline="0" dirty="0">
                <a:ln>
                  <a:noFill/>
                </a:ln>
                <a:solidFill>
                  <a:schemeClr val="tx1"/>
                </a:solidFill>
                <a:effectLst/>
                <a:latin typeface="Arial" panose="020B0604020202020204" pitchFamily="34" charset="0"/>
              </a:rPr>
              <a:t>: Uses sinusoidal waveforms with linearly increasing or decreasing frequency over time, known as chirps.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latin typeface="Arial" panose="020B0604020202020204" pitchFamily="34" charset="0"/>
              </a:rPr>
              <a:t>N</a:t>
            </a:r>
            <a:r>
              <a:rPr kumimoji="0" lang="en-US" altLang="en-US" sz="2000" b="1" i="0" u="none" strike="noStrike" cap="none" normalizeH="0" baseline="0" dirty="0">
                <a:ln>
                  <a:noFill/>
                </a:ln>
                <a:solidFill>
                  <a:schemeClr val="tx1"/>
                </a:solidFill>
                <a:effectLst/>
                <a:latin typeface="Arial" panose="020B0604020202020204" pitchFamily="34" charset="0"/>
              </a:rPr>
              <a:t>etwork </a:t>
            </a:r>
            <a:r>
              <a:rPr lang="en-US" altLang="en-US" sz="2000" b="1" dirty="0">
                <a:latin typeface="Arial" panose="020B0604020202020204" pitchFamily="34" charset="0"/>
              </a:rPr>
              <a:t>S</a:t>
            </a:r>
            <a:r>
              <a:rPr kumimoji="0" lang="en-US" altLang="en-US" sz="2000" b="1" i="0" u="none" strike="noStrike" cap="none" normalizeH="0" baseline="0" dirty="0">
                <a:ln>
                  <a:noFill/>
                </a:ln>
                <a:solidFill>
                  <a:schemeClr val="tx1"/>
                </a:solidFill>
                <a:effectLst/>
                <a:latin typeface="Arial" panose="020B0604020202020204" pitchFamily="34" charset="0"/>
              </a:rPr>
              <a:t>erver: </a:t>
            </a:r>
            <a:r>
              <a:rPr kumimoji="0" lang="en-US" altLang="en-US" sz="2000" i="0" u="none" strike="noStrike" cap="none" normalizeH="0" baseline="0" dirty="0">
                <a:ln>
                  <a:noFill/>
                </a:ln>
                <a:solidFill>
                  <a:schemeClr val="tx1"/>
                </a:solidFill>
                <a:effectLst/>
                <a:latin typeface="Arial" panose="020B0604020202020204" pitchFamily="34" charset="0"/>
              </a:rPr>
              <a:t>manages the gateway, filtering of redundant data, performs security verification, scheduling of ACK through the optimal gateway, performs adaptive data rate control amongst others.</a:t>
            </a:r>
          </a:p>
        </p:txBody>
      </p:sp>
      <p:sp>
        <p:nvSpPr>
          <p:cNvPr id="2" name="Content Placeholder 2">
            <a:extLst>
              <a:ext uri="{FF2B5EF4-FFF2-40B4-BE49-F238E27FC236}">
                <a16:creationId xmlns:a16="http://schemas.microsoft.com/office/drawing/2014/main" id="{B515CCE4-5443-E546-0085-873AB0DDF3DA}"/>
              </a:ext>
            </a:extLst>
          </p:cNvPr>
          <p:cNvSpPr>
            <a:spLocks noGrp="1"/>
          </p:cNvSpPr>
          <p:nvPr>
            <p:ph idx="1"/>
          </p:nvPr>
        </p:nvSpPr>
        <p:spPr>
          <a:xfrm>
            <a:off x="119679" y="1073150"/>
            <a:ext cx="5238750" cy="2803525"/>
          </a:xfrm>
        </p:spPr>
        <p:txBody>
          <a:bodyPr>
            <a:normAutofit fontScale="85000" lnSpcReduction="20000"/>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Long Range Wide Area Networks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protocol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uses an unlicensed ISM radio band</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 the data rate is low and interferences exist as anyone can use these frequencies.</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The applications are microwaves, ovens, and medical equipment (temperature, the humidity not for audio or video message)</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is used for </a:t>
            </a:r>
            <a:r>
              <a:rPr lang="en-US" sz="2400" b="0" i="0" dirty="0">
                <a:solidFill>
                  <a:srgbClr val="000000"/>
                </a:solidFill>
                <a:effectLst/>
                <a:highlight>
                  <a:srgbClr val="FFFF00"/>
                </a:highlight>
                <a:latin typeface="Times New Roman" panose="02020603050405020304" pitchFamily="18" charset="0"/>
                <a:cs typeface="Times New Roman" panose="02020603050405020304" pitchFamily="18" charset="0"/>
              </a:rPr>
              <a:t>low power, low data rate, and long-range communication. </a:t>
            </a:r>
          </a:p>
        </p:txBody>
      </p:sp>
      <p:sp>
        <p:nvSpPr>
          <p:cNvPr id="3" name="Title 1">
            <a:extLst>
              <a:ext uri="{FF2B5EF4-FFF2-40B4-BE49-F238E27FC236}">
                <a16:creationId xmlns:a16="http://schemas.microsoft.com/office/drawing/2014/main" id="{DFE0AF7E-72A3-2596-8873-8E16B0A2F31D}"/>
              </a:ext>
            </a:extLst>
          </p:cNvPr>
          <p:cNvSpPr>
            <a:spLocks noGrp="1"/>
          </p:cNvSpPr>
          <p:nvPr>
            <p:ph type="title"/>
          </p:nvPr>
        </p:nvSpPr>
        <p:spPr>
          <a:xfrm>
            <a:off x="266700" y="219075"/>
            <a:ext cx="10515600" cy="609660"/>
          </a:xfrm>
        </p:spPr>
        <p:txBody>
          <a:bodyPr>
            <a:normAutofit fontScale="90000"/>
          </a:bodyPr>
          <a:lstStyle/>
          <a:p>
            <a:r>
              <a:rPr lang="en-US" dirty="0" err="1">
                <a:latin typeface="Times New Roman" panose="02020603050405020304" pitchFamily="18" charset="0"/>
                <a:cs typeface="Times New Roman" panose="02020603050405020304" pitchFamily="18" charset="0"/>
              </a:rPr>
              <a:t>LoRaWAN</a:t>
            </a:r>
            <a:r>
              <a:rPr lang="en-US" dirty="0">
                <a:latin typeface="Times New Roman" panose="02020603050405020304" pitchFamily="18" charset="0"/>
                <a:cs typeface="Times New Roman" panose="02020603050405020304" pitchFamily="18" charset="0"/>
              </a:rPr>
              <a:t> Protocol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7358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E7AB-2883-FE82-857B-A1FEC4AE6CA5}"/>
              </a:ext>
            </a:extLst>
          </p:cNvPr>
          <p:cNvSpPr>
            <a:spLocks noGrp="1"/>
          </p:cNvSpPr>
          <p:nvPr>
            <p:ph type="title"/>
          </p:nvPr>
        </p:nvSpPr>
        <p:spPr>
          <a:xfrm>
            <a:off x="838200" y="365125"/>
            <a:ext cx="10515600" cy="506143"/>
          </a:xfrm>
        </p:spPr>
        <p:txBody>
          <a:bodyPr>
            <a:normAutofit fontScale="90000"/>
          </a:bodyPr>
          <a:lstStyle/>
          <a:p>
            <a:r>
              <a:rPr lang="en-US" dirty="0">
                <a:latin typeface="Times New Roman" panose="02020603050405020304" pitchFamily="18" charset="0"/>
                <a:cs typeface="Times New Roman" panose="02020603050405020304" pitchFamily="18" charset="0"/>
              </a:rPr>
              <a:t>Device Class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08BAEA2-42EB-8510-E52C-4C4F94E23422}"/>
              </a:ext>
            </a:extLst>
          </p:cNvPr>
          <p:cNvPicPr>
            <a:picLocks noGrp="1" noChangeAspect="1"/>
          </p:cNvPicPr>
          <p:nvPr>
            <p:ph idx="1"/>
          </p:nvPr>
        </p:nvPicPr>
        <p:blipFill>
          <a:blip r:embed="rId2"/>
          <a:stretch>
            <a:fillRect/>
          </a:stretch>
        </p:blipFill>
        <p:spPr>
          <a:xfrm>
            <a:off x="2875095" y="1506448"/>
            <a:ext cx="6303785" cy="4351338"/>
          </a:xfrm>
        </p:spPr>
      </p:pic>
    </p:spTree>
    <p:extLst>
      <p:ext uri="{BB962C8B-B14F-4D97-AF65-F5344CB8AC3E}">
        <p14:creationId xmlns:p14="http://schemas.microsoft.com/office/powerpoint/2010/main" val="2349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713A-061F-9BC8-DDBA-D5BB21BC56C0}"/>
              </a:ext>
            </a:extLst>
          </p:cNvPr>
          <p:cNvSpPr>
            <a:spLocks noGrp="1"/>
          </p:cNvSpPr>
          <p:nvPr>
            <p:ph type="title"/>
          </p:nvPr>
        </p:nvSpPr>
        <p:spPr>
          <a:xfrm>
            <a:off x="238125" y="140388"/>
            <a:ext cx="10515600" cy="540649"/>
          </a:xfrm>
        </p:spPr>
        <p:txBody>
          <a:bodyPr>
            <a:normAutofit fontScale="90000"/>
          </a:bodyPr>
          <a:lstStyle/>
          <a:p>
            <a:r>
              <a:rPr lang="en-US" dirty="0">
                <a:latin typeface="Times New Roman" panose="02020603050405020304" pitchFamily="18" charset="0"/>
                <a:cs typeface="Times New Roman" panose="02020603050405020304" pitchFamily="18" charset="0"/>
              </a:rPr>
              <a:t>Device Class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727D85-CE16-3F0E-A723-B08AF937D667}"/>
              </a:ext>
            </a:extLst>
          </p:cNvPr>
          <p:cNvSpPr>
            <a:spLocks noGrp="1"/>
          </p:cNvSpPr>
          <p:nvPr>
            <p:ph idx="1"/>
          </p:nvPr>
        </p:nvSpPr>
        <p:spPr>
          <a:xfrm>
            <a:off x="138112" y="980536"/>
            <a:ext cx="11915775" cy="5348827"/>
          </a:xfrm>
        </p:spPr>
        <p:txBody>
          <a:bodyPr>
            <a:no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There are three classes of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devices. All device classes </a:t>
            </a:r>
            <a:r>
              <a:rPr lang="en-US" sz="2400" b="0" i="1" dirty="0">
                <a:solidFill>
                  <a:srgbClr val="000000"/>
                </a:solidFill>
                <a:effectLst/>
                <a:latin typeface="Times New Roman" panose="02020603050405020304" pitchFamily="18" charset="0"/>
                <a:cs typeface="Times New Roman" panose="02020603050405020304" pitchFamily="18" charset="0"/>
              </a:rPr>
              <a:t>B </a:t>
            </a:r>
            <a:r>
              <a:rPr lang="en-US" sz="2400" b="0" i="0" dirty="0">
                <a:solidFill>
                  <a:srgbClr val="000000"/>
                </a:solidFill>
                <a:effectLst/>
                <a:latin typeface="Times New Roman" panose="02020603050405020304" pitchFamily="18" charset="0"/>
                <a:cs typeface="Times New Roman" panose="02020603050405020304" pitchFamily="18" charset="0"/>
              </a:rPr>
              <a:t>and </a:t>
            </a:r>
            <a:r>
              <a:rPr lang="en-US" sz="2400" b="0" i="1" dirty="0">
                <a:solidFill>
                  <a:srgbClr val="000000"/>
                </a:solidFill>
                <a:effectLst/>
                <a:latin typeface="Times New Roman" panose="02020603050405020304" pitchFamily="18" charset="0"/>
                <a:cs typeface="Times New Roman" panose="02020603050405020304" pitchFamily="18" charset="0"/>
              </a:rPr>
              <a:t>C </a:t>
            </a:r>
            <a:r>
              <a:rPr lang="en-US" sz="2400" b="0" i="0" dirty="0">
                <a:solidFill>
                  <a:srgbClr val="000000"/>
                </a:solidFill>
                <a:effectLst/>
                <a:latin typeface="Times New Roman" panose="02020603050405020304" pitchFamily="18" charset="0"/>
                <a:cs typeface="Times New Roman" panose="02020603050405020304" pitchFamily="18" charset="0"/>
              </a:rPr>
              <a:t>can act like a class </a:t>
            </a:r>
            <a:r>
              <a:rPr lang="en-US" sz="2400" b="0" i="1" dirty="0">
                <a:solidFill>
                  <a:srgbClr val="000000"/>
                </a:solidFill>
                <a:effectLst/>
                <a:latin typeface="Times New Roman" panose="02020603050405020304" pitchFamily="18" charset="0"/>
                <a:cs typeface="Times New Roman" panose="02020603050405020304" pitchFamily="18" charset="0"/>
              </a:rPr>
              <a:t>A(</a:t>
            </a:r>
            <a:r>
              <a:rPr lang="en-US" sz="2400" b="0" i="1" dirty="0" err="1">
                <a:solidFill>
                  <a:srgbClr val="000000"/>
                </a:solidFill>
                <a:effectLst/>
                <a:latin typeface="Times New Roman" panose="02020603050405020304" pitchFamily="18" charset="0"/>
                <a:cs typeface="Times New Roman" panose="02020603050405020304" pitchFamily="18" charset="0"/>
              </a:rPr>
              <a:t>ll</a:t>
            </a:r>
            <a:r>
              <a:rPr lang="en-US" sz="2400" b="0" i="1"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The device does bidirectional communication. It is battery-powered and the most energy efficient. The communication model used is uplink transmission by end node, then two receive windows open up after some delay for downlink communication.</a:t>
            </a:r>
            <a:r>
              <a:rPr lang="en-US" sz="2400" dirty="0">
                <a:latin typeface="Times New Roman" panose="02020603050405020304" pitchFamily="18" charset="0"/>
                <a:cs typeface="Times New Roman" panose="02020603050405020304" pitchFamily="18" charset="0"/>
              </a:rPr>
              <a:t> </a:t>
            </a:r>
          </a:p>
          <a:p>
            <a:pPr algn="just"/>
            <a:r>
              <a:rPr lang="en-US" sz="2400" dirty="0">
                <a:solidFill>
                  <a:srgbClr val="000000"/>
                </a:solidFill>
                <a:latin typeface="Times New Roman" panose="02020603050405020304" pitchFamily="18" charset="0"/>
                <a:cs typeface="Times New Roman" panose="02020603050405020304" pitchFamily="18" charset="0"/>
              </a:rPr>
              <a:t>In </a:t>
            </a:r>
            <a:r>
              <a:rPr lang="en-US" sz="2400" i="1" dirty="0">
                <a:solidFill>
                  <a:srgbClr val="000000"/>
                </a:solidFill>
                <a:latin typeface="Times New Roman" panose="02020603050405020304" pitchFamily="18" charset="0"/>
                <a:cs typeface="Times New Roman" panose="02020603050405020304" pitchFamily="18" charset="0"/>
              </a:rPr>
              <a:t>class B(</a:t>
            </a:r>
            <a:r>
              <a:rPr lang="en-US" sz="2400" i="1" dirty="0" err="1">
                <a:solidFill>
                  <a:srgbClr val="000000"/>
                </a:solidFill>
                <a:latin typeface="Times New Roman" panose="02020603050405020304" pitchFamily="18" charset="0"/>
                <a:cs typeface="Times New Roman" panose="02020603050405020304" pitchFamily="18" charset="0"/>
              </a:rPr>
              <a:t>eacon</a:t>
            </a:r>
            <a:r>
              <a:rPr lang="en-US" sz="2400" i="1" dirty="0">
                <a:solidFill>
                  <a:srgbClr val="00000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the features are bidirectional communication, having scheduled receive slots, and a battery-powered actuator. The end node receives a time-synchronized beacon for timing reference from the gateway so that the server or gateway knows when the end nodes listen on those extra receive slots or ping slots used to initiate a downlink communication. </a:t>
            </a:r>
          </a:p>
          <a:p>
            <a:pPr algn="just"/>
            <a:r>
              <a:rPr lang="en-US" sz="2400" dirty="0">
                <a:solidFill>
                  <a:srgbClr val="000000"/>
                </a:solidFill>
                <a:latin typeface="Times New Roman" panose="02020603050405020304" pitchFamily="18" charset="0"/>
                <a:cs typeface="Times New Roman" panose="02020603050405020304" pitchFamily="18" charset="0"/>
              </a:rPr>
              <a:t>In </a:t>
            </a:r>
            <a:r>
              <a:rPr lang="en-US" sz="2400" i="1" dirty="0">
                <a:solidFill>
                  <a:srgbClr val="000000"/>
                </a:solidFill>
                <a:latin typeface="Times New Roman" panose="02020603050405020304" pitchFamily="18" charset="0"/>
                <a:cs typeface="Times New Roman" panose="02020603050405020304" pitchFamily="18" charset="0"/>
              </a:rPr>
              <a:t>class C(</a:t>
            </a:r>
            <a:r>
              <a:rPr lang="en-US" sz="2400" i="1" dirty="0" err="1">
                <a:solidFill>
                  <a:srgbClr val="000000"/>
                </a:solidFill>
                <a:latin typeface="Times New Roman" panose="02020603050405020304" pitchFamily="18" charset="0"/>
                <a:cs typeface="Times New Roman" panose="02020603050405020304" pitchFamily="18" charset="0"/>
              </a:rPr>
              <a:t>ontinuous</a:t>
            </a:r>
            <a:r>
              <a:rPr lang="en-US" sz="2400" i="1" dirty="0">
                <a:solidFill>
                  <a:srgbClr val="000000"/>
                </a:solidFill>
                <a:latin typeface="Times New Roman" panose="02020603050405020304" pitchFamily="18" charset="0"/>
                <a:cs typeface="Times New Roman" panose="02020603050405020304" pitchFamily="18" charset="0"/>
              </a:rPr>
              <a:t>)</a:t>
            </a:r>
            <a:r>
              <a:rPr lang="en-US" sz="2400" dirty="0">
                <a:solidFill>
                  <a:srgbClr val="000000"/>
                </a:solidFill>
                <a:latin typeface="Times New Roman" panose="02020603050405020304" pitchFamily="18" charset="0"/>
                <a:cs typeface="Times New Roman" panose="02020603050405020304" pitchFamily="18" charset="0"/>
              </a:rPr>
              <a:t>, the features are bidirectional communication, main powered actuator, least energy-efficient, and least latency. It is the same as class </a:t>
            </a:r>
            <a:r>
              <a:rPr lang="en-US" sz="2400" i="1" dirty="0">
                <a:solidFill>
                  <a:srgbClr val="000000"/>
                </a:solidFill>
                <a:latin typeface="Times New Roman" panose="02020603050405020304" pitchFamily="18" charset="0"/>
                <a:cs typeface="Times New Roman" panose="02020603050405020304" pitchFamily="18" charset="0"/>
              </a:rPr>
              <a:t>A </a:t>
            </a:r>
            <a:r>
              <a:rPr lang="en-US" sz="2400" dirty="0">
                <a:solidFill>
                  <a:srgbClr val="000000"/>
                </a:solidFill>
                <a:latin typeface="Times New Roman" panose="02020603050405020304" pitchFamily="18" charset="0"/>
                <a:cs typeface="Times New Roman" panose="02020603050405020304" pitchFamily="18" charset="0"/>
              </a:rPr>
              <a:t>but these devices listen continuously.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5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642A-AC13-9090-398C-D97E3B508639}"/>
              </a:ext>
            </a:extLst>
          </p:cNvPr>
          <p:cNvSpPr>
            <a:spLocks noGrp="1"/>
          </p:cNvSpPr>
          <p:nvPr>
            <p:ph type="title"/>
          </p:nvPr>
        </p:nvSpPr>
        <p:spPr>
          <a:xfrm>
            <a:off x="838200" y="365125"/>
            <a:ext cx="10515600" cy="463011"/>
          </a:xfrm>
        </p:spPr>
        <p:txBody>
          <a:bodyPr>
            <a:normAutofit fontScale="90000"/>
          </a:bodyPr>
          <a:lstStyle/>
          <a:p>
            <a:r>
              <a:rPr lang="en-US" dirty="0">
                <a:latin typeface="Times New Roman" panose="02020603050405020304" pitchFamily="18" charset="0"/>
                <a:cs typeface="Times New Roman" panose="02020603050405020304" pitchFamily="18" charset="0"/>
              </a:rPr>
              <a:t>Radio Propagation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66EA68-159E-B45A-4A2E-7FD258F9B3B9}"/>
              </a:ext>
            </a:extLst>
          </p:cNvPr>
          <p:cNvSpPr>
            <a:spLocks noGrp="1"/>
          </p:cNvSpPr>
          <p:nvPr>
            <p:ph idx="1"/>
          </p:nvPr>
        </p:nvSpPr>
        <p:spPr>
          <a:xfrm>
            <a:off x="838200" y="897147"/>
            <a:ext cx="10515600" cy="5279816"/>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PL=power loss</a:t>
            </a:r>
          </a:p>
          <a:p>
            <a:pPr marL="0" indent="0">
              <a:buNone/>
            </a:pP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DC3CAD7-3965-CC64-9E22-E91888D1B064}"/>
              </a:ext>
            </a:extLst>
          </p:cNvPr>
          <p:cNvPicPr>
            <a:picLocks noChangeAspect="1"/>
          </p:cNvPicPr>
          <p:nvPr/>
        </p:nvPicPr>
        <p:blipFill>
          <a:blip r:embed="rId2"/>
          <a:stretch>
            <a:fillRect/>
          </a:stretch>
        </p:blipFill>
        <p:spPr>
          <a:xfrm>
            <a:off x="971550" y="2076450"/>
            <a:ext cx="10248900" cy="2705100"/>
          </a:xfrm>
          <a:prstGeom prst="rect">
            <a:avLst/>
          </a:prstGeom>
        </p:spPr>
      </p:pic>
    </p:spTree>
    <p:extLst>
      <p:ext uri="{BB962C8B-B14F-4D97-AF65-F5344CB8AC3E}">
        <p14:creationId xmlns:p14="http://schemas.microsoft.com/office/powerpoint/2010/main" val="398912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4B70-D211-A51E-39DE-36BDF22F1592}"/>
              </a:ext>
            </a:extLst>
          </p:cNvPr>
          <p:cNvSpPr>
            <a:spLocks noGrp="1"/>
          </p:cNvSpPr>
          <p:nvPr>
            <p:ph type="title"/>
          </p:nvPr>
        </p:nvSpPr>
        <p:spPr>
          <a:xfrm>
            <a:off x="838200" y="365126"/>
            <a:ext cx="10515600" cy="394000"/>
          </a:xfrm>
        </p:spPr>
        <p:txBody>
          <a:bodyPr>
            <a:normAutofit fontScale="90000"/>
          </a:bodyPr>
          <a:lstStyle/>
          <a:p>
            <a:r>
              <a:rPr lang="en-US" dirty="0">
                <a:latin typeface="Times New Roman" panose="02020603050405020304" pitchFamily="18" charset="0"/>
                <a:cs typeface="Times New Roman" panose="02020603050405020304" pitchFamily="18" charset="0"/>
              </a:rPr>
              <a:t>Link Budget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6D081E-8CE7-0303-589F-FF9D17C9C4D6}"/>
              </a:ext>
            </a:extLst>
          </p:cNvPr>
          <p:cNvSpPr>
            <a:spLocks noGrp="1"/>
          </p:cNvSpPr>
          <p:nvPr>
            <p:ph idx="1"/>
          </p:nvPr>
        </p:nvSpPr>
        <p:spPr>
          <a:xfrm>
            <a:off x="838200" y="905774"/>
            <a:ext cx="10515600" cy="5271189"/>
          </a:xfrm>
        </p:spPr>
        <p:txBody>
          <a:bodyPr>
            <a:normAutofit fontScale="77500" lnSpcReduction="20000"/>
          </a:bodyPr>
          <a:lstStyle/>
          <a:p>
            <a:r>
              <a:rPr lang="en-US" b="0" i="0" dirty="0">
                <a:solidFill>
                  <a:srgbClr val="000000"/>
                </a:solidFill>
                <a:effectLst/>
                <a:latin typeface="Times New Roman" panose="02020603050405020304" pitchFamily="18" charset="0"/>
                <a:cs typeface="Times New Roman" panose="02020603050405020304" pitchFamily="18" charset="0"/>
              </a:rPr>
              <a:t>Received Signal Strength Indicator (RSSI) is the sum of transmitted power, all gains, and losses. </a:t>
            </a:r>
          </a:p>
          <a:p>
            <a:r>
              <a:rPr lang="en-US" b="0" i="0" dirty="0">
                <a:solidFill>
                  <a:srgbClr val="000000"/>
                </a:solidFill>
                <a:effectLst/>
                <a:latin typeface="Times New Roman" panose="02020603050405020304" pitchFamily="18" charset="0"/>
                <a:cs typeface="Times New Roman" panose="02020603050405020304" pitchFamily="18" charset="0"/>
              </a:rPr>
              <a:t>Receiver sensitivity is the minimum received power that a receiver can detect or demodulate.</a:t>
            </a:r>
          </a:p>
          <a:p>
            <a:r>
              <a:rPr lang="en-US" b="0" i="0" dirty="0">
                <a:solidFill>
                  <a:srgbClr val="000000"/>
                </a:solidFill>
                <a:effectLst/>
                <a:latin typeface="Times New Roman" panose="02020603050405020304" pitchFamily="18" charset="0"/>
                <a:cs typeface="Times New Roman" panose="02020603050405020304" pitchFamily="18" charset="0"/>
              </a:rPr>
              <a:t> RSSI must be greater than receiver sensitivity for correct reception. </a:t>
            </a:r>
          </a:p>
          <a:p>
            <a:r>
              <a:rPr lang="en-US" b="0" i="0" dirty="0">
                <a:solidFill>
                  <a:srgbClr val="000000"/>
                </a:solidFill>
                <a:effectLst/>
                <a:latin typeface="Times New Roman" panose="02020603050405020304" pitchFamily="18" charset="0"/>
                <a:cs typeface="Times New Roman" panose="02020603050405020304" pitchFamily="18" charset="0"/>
              </a:rPr>
              <a:t>For example, receiver sensitivity =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95 dBm. </a:t>
            </a:r>
          </a:p>
          <a:p>
            <a:r>
              <a:rPr lang="en-US" b="0" i="0" dirty="0">
                <a:solidFill>
                  <a:srgbClr val="000000"/>
                </a:solidFill>
                <a:effectLst/>
                <a:latin typeface="Times New Roman" panose="02020603050405020304" pitchFamily="18" charset="0"/>
                <a:cs typeface="Times New Roman" panose="02020603050405020304" pitchFamily="18" charset="0"/>
              </a:rPr>
              <a:t>Receiver sensitivity should be as low as possible.</a:t>
            </a:r>
          </a:p>
          <a:p>
            <a:r>
              <a:rPr lang="en-US" b="0" i="0" dirty="0">
                <a:solidFill>
                  <a:srgbClr val="000000"/>
                </a:solidFill>
                <a:effectLst/>
                <a:latin typeface="Times New Roman" panose="02020603050405020304" pitchFamily="18" charset="0"/>
                <a:cs typeface="Times New Roman" panose="02020603050405020304" pitchFamily="18" charset="0"/>
              </a:rPr>
              <a:t>Link margin is the difference between RSSI and receiver sensitivity. </a:t>
            </a:r>
          </a:p>
          <a:p>
            <a:r>
              <a:rPr lang="en-US" b="0" i="0" dirty="0">
                <a:solidFill>
                  <a:srgbClr val="000000"/>
                </a:solidFill>
                <a:effectLst/>
                <a:latin typeface="Times New Roman" panose="02020603050405020304" pitchFamily="18" charset="0"/>
                <a:cs typeface="Times New Roman" panose="02020603050405020304" pitchFamily="18" charset="0"/>
              </a:rPr>
              <a:t>For example, if RSSI =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70 dBm, then the link margin =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70 </a:t>
            </a:r>
            <a:r>
              <a:rPr lang="en-US" b="0" i="1"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95) = 25 dBm = 316 </a:t>
            </a:r>
            <a:r>
              <a:rPr lang="en-US" b="0" i="0" dirty="0" err="1">
                <a:solidFill>
                  <a:srgbClr val="000000"/>
                </a:solidFill>
                <a:effectLst/>
                <a:latin typeface="Times New Roman" panose="02020603050405020304" pitchFamily="18" charset="0"/>
                <a:cs typeface="Times New Roman" panose="02020603050405020304" pitchFamily="18" charset="0"/>
              </a:rPr>
              <a:t>mW</a:t>
            </a:r>
            <a:r>
              <a:rPr lang="en-US" b="0" i="0" dirty="0">
                <a:solidFill>
                  <a:srgbClr val="000000"/>
                </a:solidFill>
                <a:effectLst/>
                <a:latin typeface="Times New Roman" panose="02020603050405020304" pitchFamily="18" charset="0"/>
                <a:cs typeface="Times New Roman" panose="02020603050405020304" pitchFamily="18" charset="0"/>
              </a:rPr>
              <a:t>. LoRa protocol has a sensitivity of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148 dBm due to chirp spread spectrum modulation. </a:t>
            </a:r>
          </a:p>
          <a:p>
            <a:r>
              <a:rPr lang="en-US" b="0" i="0" dirty="0">
                <a:solidFill>
                  <a:srgbClr val="000000"/>
                </a:solidFill>
                <a:effectLst/>
                <a:latin typeface="Times New Roman" panose="02020603050405020304" pitchFamily="18" charset="0"/>
                <a:cs typeface="Times New Roman" panose="02020603050405020304" pitchFamily="18" charset="0"/>
              </a:rPr>
              <a:t>SNR, the difference of RSSI and noise power in dB scale, varies between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20 dBm to +10 dBm. </a:t>
            </a:r>
            <a:endParaRPr lang="en-US" dirty="0">
              <a:solidFill>
                <a:srgbClr val="000000"/>
              </a:solidFill>
              <a:latin typeface="Times New Roman" panose="02020603050405020304" pitchFamily="18" charset="0"/>
              <a:cs typeface="Times New Roman" panose="02020603050405020304" pitchFamily="18" charset="0"/>
            </a:endParaRPr>
          </a:p>
          <a:p>
            <a:r>
              <a:rPr lang="en-US" b="0" i="0" dirty="0">
                <a:solidFill>
                  <a:srgbClr val="000000"/>
                </a:solidFill>
                <a:effectLst/>
                <a:latin typeface="Times New Roman" panose="02020603050405020304" pitchFamily="18" charset="0"/>
                <a:cs typeface="Times New Roman" panose="02020603050405020304" pitchFamily="18" charset="0"/>
              </a:rPr>
              <a:t>The maximum link budget is the difference between transmitted power and receiver sensitivity. For example, the maximum link budget is equal to 30 </a:t>
            </a:r>
            <a:r>
              <a:rPr lang="en-US" b="0" i="1"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148) = 178 dBm, if transmitted power is 30 dBm and receiver sensitivity, is </a:t>
            </a:r>
            <a:r>
              <a:rPr lang="en-US" b="0" i="1"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148 dBm.</a:t>
            </a:r>
            <a:r>
              <a:rPr lang="en-US" dirty="0">
                <a:latin typeface="Times New Roman" panose="02020603050405020304" pitchFamily="18" charset="0"/>
                <a:cs typeface="Times New Roman" panose="02020603050405020304" pitchFamily="18" charset="0"/>
              </a:rPr>
              <a:t> </a:t>
            </a:r>
          </a:p>
          <a:p>
            <a:pPr marL="0" indent="0">
              <a:buNone/>
            </a:pP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85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B6046-CE3A-3CC2-7989-52BD093ECA4E}"/>
              </a:ext>
            </a:extLst>
          </p:cNvPr>
          <p:cNvSpPr>
            <a:spLocks noGrp="1"/>
          </p:cNvSpPr>
          <p:nvPr>
            <p:ph type="title"/>
          </p:nvPr>
        </p:nvSpPr>
        <p:spPr>
          <a:xfrm>
            <a:off x="838200" y="365126"/>
            <a:ext cx="10515600" cy="315912"/>
          </a:xfrm>
        </p:spPr>
        <p:txBody>
          <a:bodyPr>
            <a:normAutofit fontScale="90000"/>
          </a:bodyPr>
          <a:lstStyle/>
          <a:p>
            <a:r>
              <a:rPr lang="en-US" dirty="0">
                <a:latin typeface="Times New Roman" panose="02020603050405020304" pitchFamily="18" charset="0"/>
                <a:cs typeface="Times New Roman" panose="02020603050405020304" pitchFamily="18" charset="0"/>
              </a:rPr>
              <a:t>Link Budget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D9E81F2-31A5-6453-18DE-9ABB11B3B14B}"/>
              </a:ext>
            </a:extLst>
          </p:cNvPr>
          <p:cNvPicPr>
            <a:picLocks noGrp="1" noChangeAspect="1"/>
          </p:cNvPicPr>
          <p:nvPr>
            <p:ph idx="1"/>
          </p:nvPr>
        </p:nvPicPr>
        <p:blipFill>
          <a:blip r:embed="rId2"/>
          <a:stretch>
            <a:fillRect/>
          </a:stretch>
        </p:blipFill>
        <p:spPr>
          <a:xfrm>
            <a:off x="1038764" y="811887"/>
            <a:ext cx="7492761" cy="1282545"/>
          </a:xfrm>
        </p:spPr>
      </p:pic>
      <p:pic>
        <p:nvPicPr>
          <p:cNvPr id="7" name="Picture 6">
            <a:extLst>
              <a:ext uri="{FF2B5EF4-FFF2-40B4-BE49-F238E27FC236}">
                <a16:creationId xmlns:a16="http://schemas.microsoft.com/office/drawing/2014/main" id="{3345D47A-4A9D-B143-82F3-613E54DA3AD9}"/>
              </a:ext>
            </a:extLst>
          </p:cNvPr>
          <p:cNvPicPr>
            <a:picLocks noChangeAspect="1"/>
          </p:cNvPicPr>
          <p:nvPr/>
        </p:nvPicPr>
        <p:blipFill>
          <a:blip r:embed="rId3"/>
          <a:stretch>
            <a:fillRect/>
          </a:stretch>
        </p:blipFill>
        <p:spPr>
          <a:xfrm>
            <a:off x="969304" y="2040839"/>
            <a:ext cx="8864810" cy="4452035"/>
          </a:xfrm>
          <a:prstGeom prst="rect">
            <a:avLst/>
          </a:prstGeom>
        </p:spPr>
      </p:pic>
    </p:spTree>
    <p:extLst>
      <p:ext uri="{BB962C8B-B14F-4D97-AF65-F5344CB8AC3E}">
        <p14:creationId xmlns:p14="http://schemas.microsoft.com/office/powerpoint/2010/main" val="110393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8558-49F4-A104-CB4B-70383E6E616B}"/>
              </a:ext>
            </a:extLst>
          </p:cNvPr>
          <p:cNvSpPr>
            <a:spLocks noGrp="1"/>
          </p:cNvSpPr>
          <p:nvPr>
            <p:ph type="title"/>
          </p:nvPr>
        </p:nvSpPr>
        <p:spPr>
          <a:xfrm>
            <a:off x="838200" y="365125"/>
            <a:ext cx="10515600" cy="514769"/>
          </a:xfrm>
        </p:spPr>
        <p:txBody>
          <a:bodyPr>
            <a:normAutofit fontScale="90000"/>
          </a:bodyPr>
          <a:lstStyle/>
          <a:p>
            <a:r>
              <a:rPr lang="en-US" dirty="0">
                <a:latin typeface="Times New Roman" panose="02020603050405020304" pitchFamily="18" charset="0"/>
                <a:cs typeface="Times New Roman" panose="02020603050405020304" pitchFamily="18" charset="0"/>
              </a:rPr>
              <a:t>Rate Definitions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7AF648-3054-3DE5-E022-D08BF97CAC83}"/>
              </a:ext>
            </a:extLst>
          </p:cNvPr>
          <p:cNvSpPr>
            <a:spLocks noGrp="1"/>
          </p:cNvSpPr>
          <p:nvPr>
            <p:ph idx="1"/>
          </p:nvPr>
        </p:nvSpPr>
        <p:spPr>
          <a:xfrm>
            <a:off x="838200" y="879894"/>
            <a:ext cx="10515600" cy="5297069"/>
          </a:xfrm>
        </p:spPr>
        <p:txBody>
          <a:bodyPr>
            <a:norm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terminologies for </a:t>
            </a:r>
            <a:r>
              <a:rPr lang="en-US" sz="1800" b="0" i="0" dirty="0" err="1">
                <a:solidFill>
                  <a:srgbClr val="000000"/>
                </a:solidFill>
                <a:effectLst/>
                <a:latin typeface="Times New Roman" panose="02020603050405020304" pitchFamily="18" charset="0"/>
                <a:cs typeface="Times New Roman" panose="02020603050405020304" pitchFamily="18" charset="0"/>
              </a:rPr>
              <a:t>LoRaWAN</a:t>
            </a:r>
            <a:r>
              <a:rPr lang="en-US" sz="1800" b="0" i="0" dirty="0">
                <a:solidFill>
                  <a:srgbClr val="000000"/>
                </a:solidFill>
                <a:effectLst/>
                <a:latin typeface="Times New Roman" panose="02020603050405020304" pitchFamily="18" charset="0"/>
                <a:cs typeface="Times New Roman" panose="02020603050405020304" pitchFamily="18" charset="0"/>
              </a:rPr>
              <a:t> rate are listed below:</a:t>
            </a:r>
          </a:p>
          <a:p>
            <a:r>
              <a:rPr lang="en-US" sz="1800" b="0" i="1"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Bandwidth (BW) is the number of cycler per second or Hertz. The bandwidth is equal to chip rate, </a:t>
            </a:r>
            <a:r>
              <a:rPr lang="en-US" sz="1800" b="0" i="1" dirty="0" err="1">
                <a:solidFill>
                  <a:srgbClr val="000000"/>
                </a:solidFill>
                <a:effectLst/>
                <a:latin typeface="Times New Roman" panose="02020603050405020304" pitchFamily="18" charset="0"/>
                <a:cs typeface="Times New Roman" panose="02020603050405020304" pitchFamily="18" charset="0"/>
              </a:rPr>
              <a:t>Rc</a:t>
            </a:r>
            <a:r>
              <a:rPr lang="en-US" sz="1800" b="0" i="1"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chips/sec.</a:t>
            </a:r>
          </a:p>
          <a:p>
            <a:r>
              <a:rPr lang="en-US" sz="1800" b="0" i="0" dirty="0">
                <a:solidFill>
                  <a:srgbClr val="000000"/>
                </a:solidFill>
                <a:effectLst/>
                <a:latin typeface="Times New Roman" panose="02020603050405020304" pitchFamily="18" charset="0"/>
                <a:cs typeface="Times New Roman" panose="02020603050405020304" pitchFamily="18" charset="0"/>
              </a:rPr>
              <a:t>Chip duration is given by</a:t>
            </a:r>
          </a:p>
          <a:p>
            <a:r>
              <a:rPr lang="en-US" sz="1800" b="0" i="0" dirty="0">
                <a:solidFill>
                  <a:srgbClr val="000000"/>
                </a:solidFill>
                <a:effectLst/>
                <a:latin typeface="Times New Roman" panose="02020603050405020304" pitchFamily="18" charset="0"/>
                <a:cs typeface="Times New Roman" panose="02020603050405020304" pitchFamily="18" charset="0"/>
              </a:rPr>
              <a:t>Spreading factor is the number of raw bits that are used for encoding a symbol. It varies from 7 to 12.</a:t>
            </a:r>
          </a:p>
          <a:p>
            <a:r>
              <a:rPr lang="en-US" sz="1800" b="0" i="0" dirty="0">
                <a:solidFill>
                  <a:srgbClr val="000000"/>
                </a:solidFill>
                <a:effectLst/>
                <a:latin typeface="Times New Roman" panose="02020603050405020304" pitchFamily="18" charset="0"/>
                <a:cs typeface="Times New Roman" panose="02020603050405020304" pitchFamily="18" charset="0"/>
              </a:rPr>
              <a:t>Symbol represents one or more bits of data. It has 2</a:t>
            </a:r>
            <a:r>
              <a:rPr lang="en-US" sz="1800" b="0" i="0" baseline="30000" dirty="0">
                <a:solidFill>
                  <a:srgbClr val="000000"/>
                </a:solidFill>
                <a:effectLst/>
                <a:latin typeface="Times New Roman" panose="02020603050405020304" pitchFamily="18" charset="0"/>
                <a:cs typeface="Times New Roman" panose="02020603050405020304" pitchFamily="18" charset="0"/>
              </a:rPr>
              <a:t>SF</a:t>
            </a:r>
            <a:r>
              <a:rPr lang="en-US" sz="1800" b="0" i="0" dirty="0">
                <a:solidFill>
                  <a:srgbClr val="000000"/>
                </a:solidFill>
                <a:effectLst/>
                <a:latin typeface="Times New Roman" panose="02020603050405020304" pitchFamily="18" charset="0"/>
                <a:cs typeface="Times New Roman" panose="02020603050405020304" pitchFamily="18" charset="0"/>
              </a:rPr>
              <a:t> values.</a:t>
            </a:r>
          </a:p>
          <a:p>
            <a:r>
              <a:rPr lang="en-US" sz="1800" b="0" i="0" dirty="0">
                <a:solidFill>
                  <a:srgbClr val="000000"/>
                </a:solidFill>
                <a:effectLst/>
                <a:latin typeface="Times New Roman" panose="02020603050405020304" pitchFamily="18" charset="0"/>
                <a:cs typeface="Times New Roman" panose="02020603050405020304" pitchFamily="18" charset="0"/>
              </a:rPr>
              <a:t>The symbol rate is given by</a:t>
            </a:r>
          </a:p>
          <a:p>
            <a:endParaRPr lang="en-US" sz="1800" dirty="0">
              <a:solidFill>
                <a:srgbClr val="000000"/>
              </a:solidFill>
              <a:latin typeface="Times New Roman" panose="02020603050405020304" pitchFamily="18" charset="0"/>
              <a:cs typeface="Times New Roman" panose="02020603050405020304" pitchFamily="18" charset="0"/>
            </a:endParaRPr>
          </a:p>
          <a:p>
            <a:endParaRPr lang="en-US" sz="1800" dirty="0">
              <a:solidFill>
                <a:srgbClr val="000000"/>
              </a:solidFill>
              <a:latin typeface="Times New Roman" panose="02020603050405020304" pitchFamily="18" charset="0"/>
              <a:cs typeface="Times New Roman" panose="02020603050405020304" pitchFamily="18" charset="0"/>
            </a:endParaRPr>
          </a:p>
          <a:p>
            <a:r>
              <a:rPr lang="en-US" sz="1800" b="0" i="0" dirty="0">
                <a:solidFill>
                  <a:srgbClr val="000000"/>
                </a:solidFill>
                <a:effectLst/>
                <a:latin typeface="Times New Roman" panose="02020603050405020304" pitchFamily="18" charset="0"/>
                <a:cs typeface="Times New Roman" panose="02020603050405020304" pitchFamily="18" charset="0"/>
              </a:rPr>
              <a:t>The symbol duration is expresses as</a:t>
            </a:r>
          </a:p>
          <a:p>
            <a:pPr marL="0" indent="0">
              <a:buNone/>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A72075-601D-14D9-7CEF-FC0B740AC252}"/>
              </a:ext>
            </a:extLst>
          </p:cNvPr>
          <p:cNvPicPr>
            <a:picLocks noChangeAspect="1"/>
          </p:cNvPicPr>
          <p:nvPr/>
        </p:nvPicPr>
        <p:blipFill>
          <a:blip r:embed="rId2"/>
          <a:stretch>
            <a:fillRect/>
          </a:stretch>
        </p:blipFill>
        <p:spPr>
          <a:xfrm>
            <a:off x="3651579" y="1694196"/>
            <a:ext cx="4250217" cy="572932"/>
          </a:xfrm>
          <a:prstGeom prst="rect">
            <a:avLst/>
          </a:prstGeom>
        </p:spPr>
      </p:pic>
      <p:pic>
        <p:nvPicPr>
          <p:cNvPr id="7" name="Picture 6">
            <a:extLst>
              <a:ext uri="{FF2B5EF4-FFF2-40B4-BE49-F238E27FC236}">
                <a16:creationId xmlns:a16="http://schemas.microsoft.com/office/drawing/2014/main" id="{1BB45309-74FD-7D5F-571F-1784F999B854}"/>
              </a:ext>
            </a:extLst>
          </p:cNvPr>
          <p:cNvPicPr>
            <a:picLocks noChangeAspect="1"/>
          </p:cNvPicPr>
          <p:nvPr/>
        </p:nvPicPr>
        <p:blipFill>
          <a:blip r:embed="rId3"/>
          <a:stretch>
            <a:fillRect/>
          </a:stretch>
        </p:blipFill>
        <p:spPr>
          <a:xfrm>
            <a:off x="1239417" y="3429000"/>
            <a:ext cx="5126877" cy="756197"/>
          </a:xfrm>
          <a:prstGeom prst="rect">
            <a:avLst/>
          </a:prstGeom>
        </p:spPr>
      </p:pic>
      <p:pic>
        <p:nvPicPr>
          <p:cNvPr id="9" name="Picture 8">
            <a:extLst>
              <a:ext uri="{FF2B5EF4-FFF2-40B4-BE49-F238E27FC236}">
                <a16:creationId xmlns:a16="http://schemas.microsoft.com/office/drawing/2014/main" id="{816367DE-5D45-7B92-BAB4-9B21EFFE7661}"/>
              </a:ext>
            </a:extLst>
          </p:cNvPr>
          <p:cNvPicPr>
            <a:picLocks noChangeAspect="1"/>
          </p:cNvPicPr>
          <p:nvPr/>
        </p:nvPicPr>
        <p:blipFill>
          <a:blip r:embed="rId4"/>
          <a:stretch>
            <a:fillRect/>
          </a:stretch>
        </p:blipFill>
        <p:spPr>
          <a:xfrm>
            <a:off x="4844720" y="4004641"/>
            <a:ext cx="5115605" cy="695325"/>
          </a:xfrm>
          <a:prstGeom prst="rect">
            <a:avLst/>
          </a:prstGeom>
        </p:spPr>
      </p:pic>
      <p:pic>
        <p:nvPicPr>
          <p:cNvPr id="11" name="Picture 10">
            <a:extLst>
              <a:ext uri="{FF2B5EF4-FFF2-40B4-BE49-F238E27FC236}">
                <a16:creationId xmlns:a16="http://schemas.microsoft.com/office/drawing/2014/main" id="{07308A5E-2359-46DC-2A87-7D0FFE1E2318}"/>
              </a:ext>
            </a:extLst>
          </p:cNvPr>
          <p:cNvPicPr>
            <a:picLocks noChangeAspect="1"/>
          </p:cNvPicPr>
          <p:nvPr/>
        </p:nvPicPr>
        <p:blipFill>
          <a:blip r:embed="rId5"/>
          <a:stretch>
            <a:fillRect/>
          </a:stretch>
        </p:blipFill>
        <p:spPr>
          <a:xfrm>
            <a:off x="828675" y="4760838"/>
            <a:ext cx="8505825" cy="1991766"/>
          </a:xfrm>
          <a:prstGeom prst="rect">
            <a:avLst/>
          </a:prstGeom>
        </p:spPr>
      </p:pic>
    </p:spTree>
    <p:extLst>
      <p:ext uri="{BB962C8B-B14F-4D97-AF65-F5344CB8AC3E}">
        <p14:creationId xmlns:p14="http://schemas.microsoft.com/office/powerpoint/2010/main" val="48972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C77250-4E8B-4446-2004-28D070CDE7A7}"/>
              </a:ext>
            </a:extLst>
          </p:cNvPr>
          <p:cNvPicPr>
            <a:picLocks noChangeAspect="1"/>
          </p:cNvPicPr>
          <p:nvPr/>
        </p:nvPicPr>
        <p:blipFill>
          <a:blip r:embed="rId2"/>
          <a:stretch>
            <a:fillRect/>
          </a:stretch>
        </p:blipFill>
        <p:spPr>
          <a:xfrm>
            <a:off x="298780" y="214672"/>
            <a:ext cx="9578466" cy="2271010"/>
          </a:xfrm>
          <a:prstGeom prst="rect">
            <a:avLst/>
          </a:prstGeom>
        </p:spPr>
      </p:pic>
      <p:pic>
        <p:nvPicPr>
          <p:cNvPr id="7" name="Picture 6">
            <a:extLst>
              <a:ext uri="{FF2B5EF4-FFF2-40B4-BE49-F238E27FC236}">
                <a16:creationId xmlns:a16="http://schemas.microsoft.com/office/drawing/2014/main" id="{0DCB4B62-497B-B137-5F8A-89F827C070EA}"/>
              </a:ext>
            </a:extLst>
          </p:cNvPr>
          <p:cNvPicPr>
            <a:picLocks noChangeAspect="1"/>
          </p:cNvPicPr>
          <p:nvPr/>
        </p:nvPicPr>
        <p:blipFill>
          <a:blip r:embed="rId3"/>
          <a:stretch>
            <a:fillRect/>
          </a:stretch>
        </p:blipFill>
        <p:spPr>
          <a:xfrm>
            <a:off x="645724" y="2485682"/>
            <a:ext cx="8226943" cy="2401378"/>
          </a:xfrm>
          <a:prstGeom prst="rect">
            <a:avLst/>
          </a:prstGeom>
        </p:spPr>
      </p:pic>
      <p:pic>
        <p:nvPicPr>
          <p:cNvPr id="9" name="Picture 8">
            <a:extLst>
              <a:ext uri="{FF2B5EF4-FFF2-40B4-BE49-F238E27FC236}">
                <a16:creationId xmlns:a16="http://schemas.microsoft.com/office/drawing/2014/main" id="{0BEC6EB5-A41C-F4B0-4AF4-CC21275AB9A9}"/>
              </a:ext>
            </a:extLst>
          </p:cNvPr>
          <p:cNvPicPr>
            <a:picLocks noChangeAspect="1"/>
          </p:cNvPicPr>
          <p:nvPr/>
        </p:nvPicPr>
        <p:blipFill>
          <a:blip r:embed="rId4"/>
          <a:stretch>
            <a:fillRect/>
          </a:stretch>
        </p:blipFill>
        <p:spPr>
          <a:xfrm>
            <a:off x="490447" y="5105972"/>
            <a:ext cx="8584542" cy="1508095"/>
          </a:xfrm>
          <a:prstGeom prst="rect">
            <a:avLst/>
          </a:prstGeom>
        </p:spPr>
      </p:pic>
    </p:spTree>
    <p:extLst>
      <p:ext uri="{BB962C8B-B14F-4D97-AF65-F5344CB8AC3E}">
        <p14:creationId xmlns:p14="http://schemas.microsoft.com/office/powerpoint/2010/main" val="693402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845D-07B2-0FF2-115B-57C519A57EA7}"/>
              </a:ext>
            </a:extLst>
          </p:cNvPr>
          <p:cNvSpPr>
            <a:spLocks noGrp="1"/>
          </p:cNvSpPr>
          <p:nvPr>
            <p:ph type="title"/>
          </p:nvPr>
        </p:nvSpPr>
        <p:spPr>
          <a:xfrm>
            <a:off x="751935" y="71832"/>
            <a:ext cx="10515600" cy="514769"/>
          </a:xfrm>
        </p:spPr>
        <p:txBody>
          <a:bodyPr>
            <a:normAutofit fontScale="90000"/>
          </a:bodyPr>
          <a:lstStyle/>
          <a:p>
            <a:r>
              <a:rPr lang="en-US" dirty="0">
                <a:latin typeface="Times New Roman" panose="02020603050405020304" pitchFamily="18" charset="0"/>
                <a:cs typeface="Times New Roman" panose="02020603050405020304" pitchFamily="18" charset="0"/>
              </a:rPr>
              <a:t>Time of Air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3D1511-780C-C5B3-7A11-12820F0FA0F9}"/>
              </a:ext>
            </a:extLst>
          </p:cNvPr>
          <p:cNvSpPr>
            <a:spLocks noGrp="1"/>
          </p:cNvSpPr>
          <p:nvPr>
            <p:ph idx="1"/>
          </p:nvPr>
        </p:nvSpPr>
        <p:spPr>
          <a:xfrm>
            <a:off x="838200" y="465828"/>
            <a:ext cx="10515600" cy="5297069"/>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explicit header structure is shown in </a:t>
            </a:r>
            <a:r>
              <a:rPr lang="en-US" sz="1800" b="0" i="0" dirty="0">
                <a:solidFill>
                  <a:srgbClr val="0000FF"/>
                </a:solidFill>
                <a:effectLst/>
                <a:latin typeface="Times New Roman" panose="02020603050405020304" pitchFamily="18" charset="0"/>
                <a:cs typeface="Times New Roman" panose="02020603050405020304" pitchFamily="18" charset="0"/>
              </a:rPr>
              <a:t>Figure 2.24</a:t>
            </a:r>
            <a:r>
              <a:rPr lang="en-US" sz="1800" b="0" i="0" dirty="0">
                <a:solidFill>
                  <a:srgbClr val="000000"/>
                </a:solidFill>
                <a:effectLst/>
                <a:latin typeface="Times New Roman" panose="02020603050405020304" pitchFamily="18" charset="0"/>
                <a:cs typeface="Times New Roman" panose="02020603050405020304" pitchFamily="18" charset="0"/>
              </a:rPr>
              <a:t>. This consists of preamble, payload, and header (optional). Time of Air (</a:t>
            </a:r>
            <a:r>
              <a:rPr lang="en-US" sz="1800" b="0" i="0" dirty="0" err="1">
                <a:solidFill>
                  <a:srgbClr val="000000"/>
                </a:solidFill>
                <a:effectLst/>
                <a:latin typeface="Times New Roman" panose="02020603050405020304" pitchFamily="18" charset="0"/>
                <a:cs typeface="Times New Roman" panose="02020603050405020304" pitchFamily="18" charset="0"/>
              </a:rPr>
              <a:t>ToA</a:t>
            </a:r>
            <a:r>
              <a:rPr lang="en-US" sz="1800" b="0" i="0" dirty="0">
                <a:solidFill>
                  <a:srgbClr val="000000"/>
                </a:solidFill>
                <a:effectLst/>
                <a:latin typeface="Times New Roman" panose="02020603050405020304" pitchFamily="18" charset="0"/>
                <a:cs typeface="Times New Roman" panose="02020603050405020304" pitchFamily="18" charset="0"/>
              </a:rPr>
              <a:t>) is the packet transmission time. This is the amount of time needed for a data packet to travel from a transmitter to a receiver. The distance between the transmitter and the receiver is proportional to </a:t>
            </a:r>
            <a:r>
              <a:rPr lang="en-US" sz="1800" b="0" i="0" dirty="0" err="1">
                <a:solidFill>
                  <a:srgbClr val="000000"/>
                </a:solidFill>
                <a:effectLst/>
                <a:latin typeface="Times New Roman" panose="02020603050405020304" pitchFamily="18" charset="0"/>
                <a:cs typeface="Times New Roman" panose="02020603050405020304" pitchFamily="18" charset="0"/>
              </a:rPr>
              <a:t>ToA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ToA</a:t>
            </a:r>
            <a:r>
              <a:rPr lang="en-US" sz="1800" b="0" i="0" dirty="0">
                <a:solidFill>
                  <a:srgbClr val="000000"/>
                </a:solidFill>
                <a:effectLst/>
                <a:latin typeface="Times New Roman" panose="02020603050405020304" pitchFamily="18" charset="0"/>
                <a:cs typeface="Times New Roman" panose="02020603050405020304" pitchFamily="18" charset="0"/>
              </a:rPr>
              <a:t> is given by</a:t>
            </a:r>
            <a:r>
              <a:rPr lang="en-US" dirty="0">
                <a:latin typeface="Times New Roman" panose="02020603050405020304" pitchFamily="18" charset="0"/>
                <a:cs typeface="Times New Roman" panose="02020603050405020304" pitchFamily="18" charset="0"/>
              </a:rPr>
              <a:t> </a:t>
            </a: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28E368-C047-A76F-9985-2869AE9612ED}"/>
              </a:ext>
            </a:extLst>
          </p:cNvPr>
          <p:cNvPicPr>
            <a:picLocks noChangeAspect="1"/>
          </p:cNvPicPr>
          <p:nvPr/>
        </p:nvPicPr>
        <p:blipFill>
          <a:blip r:embed="rId2"/>
          <a:stretch>
            <a:fillRect/>
          </a:stretch>
        </p:blipFill>
        <p:spPr>
          <a:xfrm>
            <a:off x="920601" y="3432339"/>
            <a:ext cx="8602961" cy="3353829"/>
          </a:xfrm>
          <a:prstGeom prst="rect">
            <a:avLst/>
          </a:prstGeom>
        </p:spPr>
      </p:pic>
      <p:pic>
        <p:nvPicPr>
          <p:cNvPr id="7" name="Picture 6">
            <a:extLst>
              <a:ext uri="{FF2B5EF4-FFF2-40B4-BE49-F238E27FC236}">
                <a16:creationId xmlns:a16="http://schemas.microsoft.com/office/drawing/2014/main" id="{4625A1DD-864F-2C0D-E267-B4358B1B218B}"/>
              </a:ext>
            </a:extLst>
          </p:cNvPr>
          <p:cNvPicPr>
            <a:picLocks noChangeAspect="1"/>
          </p:cNvPicPr>
          <p:nvPr/>
        </p:nvPicPr>
        <p:blipFill>
          <a:blip r:embed="rId3"/>
          <a:stretch>
            <a:fillRect/>
          </a:stretch>
        </p:blipFill>
        <p:spPr>
          <a:xfrm>
            <a:off x="1423987" y="1647825"/>
            <a:ext cx="5106209" cy="1946710"/>
          </a:xfrm>
          <a:prstGeom prst="rect">
            <a:avLst/>
          </a:prstGeom>
        </p:spPr>
      </p:pic>
    </p:spTree>
    <p:extLst>
      <p:ext uri="{BB962C8B-B14F-4D97-AF65-F5344CB8AC3E}">
        <p14:creationId xmlns:p14="http://schemas.microsoft.com/office/powerpoint/2010/main" val="422412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6923-65CE-B54C-F94A-95C70B9AD066}"/>
              </a:ext>
            </a:extLst>
          </p:cNvPr>
          <p:cNvSpPr>
            <a:spLocks noGrp="1"/>
          </p:cNvSpPr>
          <p:nvPr>
            <p:ph type="title"/>
          </p:nvPr>
        </p:nvSpPr>
        <p:spPr>
          <a:xfrm>
            <a:off x="-228600" y="431562"/>
            <a:ext cx="4667250" cy="654050"/>
          </a:xfrm>
        </p:spPr>
        <p:txBody>
          <a:bodyPr>
            <a:normAutofit fontScale="90000"/>
          </a:bodyPr>
          <a:lstStyle/>
          <a:p>
            <a:pPr algn="ctr"/>
            <a:r>
              <a:rPr lang="en-US" dirty="0" err="1"/>
              <a:t>WiFi</a:t>
            </a:r>
            <a:r>
              <a:rPr lang="en-US" dirty="0"/>
              <a:t> IEEE 802.11 Protocol Layers</a:t>
            </a:r>
            <a:endParaRPr lang="en-IN" dirty="0"/>
          </a:p>
        </p:txBody>
      </p:sp>
      <p:pic>
        <p:nvPicPr>
          <p:cNvPr id="4" name="Content Placeholder 3">
            <a:extLst>
              <a:ext uri="{FF2B5EF4-FFF2-40B4-BE49-F238E27FC236}">
                <a16:creationId xmlns:a16="http://schemas.microsoft.com/office/drawing/2014/main" id="{085CCE31-D05A-8244-26B4-27140527C292}"/>
              </a:ext>
            </a:extLst>
          </p:cNvPr>
          <p:cNvPicPr>
            <a:picLocks noGrp="1" noChangeAspect="1"/>
          </p:cNvPicPr>
          <p:nvPr>
            <p:ph idx="1"/>
          </p:nvPr>
        </p:nvPicPr>
        <p:blipFill rotWithShape="1">
          <a:blip r:embed="rId2"/>
          <a:srcRect l="5333" r="5778"/>
          <a:stretch/>
        </p:blipFill>
        <p:spPr>
          <a:xfrm>
            <a:off x="0" y="1664770"/>
            <a:ext cx="3810000" cy="3528460"/>
          </a:xfrm>
          <a:prstGeom prst="rect">
            <a:avLst/>
          </a:prstGeom>
        </p:spPr>
      </p:pic>
      <p:sp>
        <p:nvSpPr>
          <p:cNvPr id="5" name="TextBox 4">
            <a:extLst>
              <a:ext uri="{FF2B5EF4-FFF2-40B4-BE49-F238E27FC236}">
                <a16:creationId xmlns:a16="http://schemas.microsoft.com/office/drawing/2014/main" id="{3D65C413-BCA4-AB97-1596-6C85BF9BB19D}"/>
              </a:ext>
            </a:extLst>
          </p:cNvPr>
          <p:cNvSpPr txBox="1"/>
          <p:nvPr/>
        </p:nvSpPr>
        <p:spPr>
          <a:xfrm>
            <a:off x="4010025" y="78896"/>
            <a:ext cx="8020050" cy="6524863"/>
          </a:xfrm>
          <a:prstGeom prst="rect">
            <a:avLst/>
          </a:prstGeom>
          <a:noFill/>
        </p:spPr>
        <p:txBody>
          <a:bodyPr wrap="square" rtlCol="0">
            <a:spAutoFit/>
          </a:bodyPr>
          <a:lstStyle/>
          <a:p>
            <a:r>
              <a:rPr lang="en-US" sz="1900" b="1" dirty="0"/>
              <a:t>1. Data Link Layer</a:t>
            </a:r>
          </a:p>
          <a:p>
            <a:pPr marL="285750" indent="-285750">
              <a:buFont typeface="Arial" panose="020B0604020202020204" pitchFamily="34" charset="0"/>
              <a:buChar char="•"/>
            </a:pPr>
            <a:r>
              <a:rPr lang="en-US" sz="1900" b="1" dirty="0"/>
              <a:t>Logical Link Control (LLC): </a:t>
            </a:r>
            <a:r>
              <a:rPr lang="en-US" sz="1900" dirty="0"/>
              <a:t>frame synchronization, flow control, and error checking.</a:t>
            </a:r>
          </a:p>
          <a:p>
            <a:pPr marL="285750" indent="-285750">
              <a:buFont typeface="Arial" panose="020B0604020202020204" pitchFamily="34" charset="0"/>
              <a:buChar char="•"/>
            </a:pPr>
            <a:r>
              <a:rPr lang="en-US" sz="1900" b="1" dirty="0"/>
              <a:t>MAC (Media Access Control): </a:t>
            </a:r>
            <a:r>
              <a:rPr lang="en-US" sz="1900" dirty="0"/>
              <a:t>handles tasks like frame addressing (MAC addresses), and ensuring that data frames are transmitted and received without collisions using techniques like CSMA/CA (Carrier Sense Multiple Access with Collision Avoidance).</a:t>
            </a:r>
          </a:p>
          <a:p>
            <a:pPr marL="285750" indent="-285750">
              <a:buFont typeface="Arial" panose="020B0604020202020204" pitchFamily="34" charset="0"/>
              <a:buChar char="•"/>
            </a:pPr>
            <a:r>
              <a:rPr lang="en-US" sz="1900" b="1" dirty="0"/>
              <a:t>MAC Management: </a:t>
            </a:r>
            <a:r>
              <a:rPr lang="en-US" sz="1900" dirty="0"/>
              <a:t>This block manages the MAC layer's operations, such as coordinating communication with other stations.</a:t>
            </a:r>
          </a:p>
          <a:p>
            <a:r>
              <a:rPr lang="en-US" sz="1900" b="1" dirty="0"/>
              <a:t>2. Physical Layer </a:t>
            </a:r>
          </a:p>
          <a:p>
            <a:pPr marL="285750" indent="-285750">
              <a:buFont typeface="Arial" panose="020B0604020202020204" pitchFamily="34" charset="0"/>
              <a:buChar char="•"/>
            </a:pPr>
            <a:r>
              <a:rPr lang="en-US" sz="1900" b="1" dirty="0"/>
              <a:t>PLCP (Physical Layer Convergence Procedure): </a:t>
            </a:r>
            <a:r>
              <a:rPr lang="en-US" sz="1900" dirty="0"/>
              <a:t>responsible for converting the data received from the MAC layer into a frame for transmission over the physical medium.</a:t>
            </a:r>
          </a:p>
          <a:p>
            <a:pPr marL="285750" indent="-285750">
              <a:buFont typeface="Arial" panose="020B0604020202020204" pitchFamily="34" charset="0"/>
              <a:buChar char="•"/>
            </a:pPr>
            <a:r>
              <a:rPr lang="en-US" sz="1900" b="1" dirty="0"/>
              <a:t>PMD (Physical Medium Dependent): </a:t>
            </a:r>
            <a:r>
              <a:rPr lang="en-US" sz="1900" dirty="0"/>
              <a:t>concerned with the actual transmission and reception of data over the physical medium. It specifies the modulation and coding techniques used to transmit the data bits.</a:t>
            </a:r>
          </a:p>
          <a:p>
            <a:pPr marL="285750" indent="-285750">
              <a:buFont typeface="Arial" panose="020B0604020202020204" pitchFamily="34" charset="0"/>
              <a:buChar char="•"/>
            </a:pPr>
            <a:r>
              <a:rPr lang="en-US" sz="1900" b="1" dirty="0"/>
              <a:t>PHY Management: </a:t>
            </a:r>
            <a:r>
              <a:rPr lang="en-US" sz="1900" dirty="0"/>
              <a:t>oversees the operations of the physical layer. It manages functions like scanning for available channels, selecting the best frequency.</a:t>
            </a:r>
          </a:p>
          <a:p>
            <a:r>
              <a:rPr lang="en-US" sz="1900" b="1" dirty="0"/>
              <a:t>3. Station Management: </a:t>
            </a:r>
            <a:r>
              <a:rPr lang="en-US" sz="1900" dirty="0"/>
              <a:t>interfaces with both the MAC and PHY layers to manage the overall operation of the station (device). It handles tasks such as managing connections to the network, coordinating the different power-saving modes.</a:t>
            </a:r>
          </a:p>
        </p:txBody>
      </p:sp>
    </p:spTree>
    <p:extLst>
      <p:ext uri="{BB962C8B-B14F-4D97-AF65-F5344CB8AC3E}">
        <p14:creationId xmlns:p14="http://schemas.microsoft.com/office/powerpoint/2010/main" val="367539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D639-08BA-1760-09F1-0F5209124FC2}"/>
              </a:ext>
            </a:extLst>
          </p:cNvPr>
          <p:cNvSpPr>
            <a:spLocks noGrp="1"/>
          </p:cNvSpPr>
          <p:nvPr>
            <p:ph type="title"/>
          </p:nvPr>
        </p:nvSpPr>
        <p:spPr/>
        <p:txBody>
          <a:bodyPr/>
          <a:lstStyle/>
          <a:p>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E208DB-3D7A-D727-307D-FC1EB1BA6ACD}"/>
              </a:ext>
            </a:extLst>
          </p:cNvPr>
          <p:cNvSpPr>
            <a:spLocks noGrp="1"/>
          </p:cNvSpPr>
          <p:nvPr>
            <p:ph idx="1"/>
          </p:nvPr>
        </p:nvSpPr>
        <p:spPr/>
        <p:txBody>
          <a:bodyPr>
            <a:normAutofit lnSpcReduction="10000"/>
          </a:bodyPr>
          <a:lstStyle/>
          <a:p>
            <a:r>
              <a:rPr lang="en-US" sz="2400" b="0" i="1" dirty="0" err="1">
                <a:solidFill>
                  <a:srgbClr val="000000"/>
                </a:solidFill>
                <a:effectLst/>
                <a:latin typeface="Times New Roman" panose="02020603050405020304" pitchFamily="18" charset="0"/>
                <a:cs typeface="Times New Roman" panose="02020603050405020304" pitchFamily="18" charset="0"/>
              </a:rPr>
              <a:t>N</a:t>
            </a:r>
            <a:r>
              <a:rPr lang="en-US" sz="2400" b="0" i="0" dirty="0" err="1">
                <a:solidFill>
                  <a:srgbClr val="000000"/>
                </a:solidFill>
                <a:effectLst/>
                <a:latin typeface="Times New Roman" panose="02020603050405020304" pitchFamily="18" charset="0"/>
                <a:cs typeface="Times New Roman" panose="02020603050405020304" pitchFamily="18" charset="0"/>
              </a:rPr>
              <a:t>preamble</a:t>
            </a:r>
            <a:r>
              <a:rPr lang="en-US" sz="2400" b="0" i="0" dirty="0">
                <a:solidFill>
                  <a:srgbClr val="000000"/>
                </a:solidFill>
                <a:effectLst/>
                <a:latin typeface="Times New Roman" panose="02020603050405020304" pitchFamily="18" charset="0"/>
                <a:cs typeface="Times New Roman" panose="02020603050405020304" pitchFamily="18" charset="0"/>
              </a:rPr>
              <a:t> is 8 symbols for EU868. </a:t>
            </a:r>
          </a:p>
          <a:p>
            <a:r>
              <a:rPr lang="en-US" sz="2400" b="0" i="0" dirty="0">
                <a:solidFill>
                  <a:srgbClr val="000000"/>
                </a:solidFill>
                <a:effectLst/>
                <a:latin typeface="Times New Roman" panose="02020603050405020304" pitchFamily="18" charset="0"/>
                <a:cs typeface="Times New Roman" panose="02020603050405020304" pitchFamily="18" charset="0"/>
              </a:rPr>
              <a:t>PL is Packet Length in the number of bytes. </a:t>
            </a:r>
          </a:p>
          <a:p>
            <a:r>
              <a:rPr lang="en-US" sz="2400" b="0" i="0" dirty="0">
                <a:solidFill>
                  <a:srgbClr val="000000"/>
                </a:solidFill>
                <a:effectLst/>
                <a:latin typeface="Times New Roman" panose="02020603050405020304" pitchFamily="18" charset="0"/>
                <a:cs typeface="Times New Roman" panose="02020603050405020304" pitchFamily="18" charset="0"/>
              </a:rPr>
              <a:t>IH is an Implicit Header. This is 0 for header enabled for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and 1 otherwise. </a:t>
            </a:r>
          </a:p>
          <a:p>
            <a:r>
              <a:rPr lang="en-US" sz="2400" b="0" i="0" dirty="0">
                <a:solidFill>
                  <a:srgbClr val="000000"/>
                </a:solidFill>
                <a:effectLst/>
                <a:latin typeface="Times New Roman" panose="02020603050405020304" pitchFamily="18" charset="0"/>
                <a:cs typeface="Times New Roman" panose="02020603050405020304" pitchFamily="18" charset="0"/>
              </a:rPr>
              <a:t>CRC is Cyclic Redundancy Check. This is 1 for an enabled case which is by default in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and 0 for a disabled case. </a:t>
            </a:r>
          </a:p>
          <a:p>
            <a:r>
              <a:rPr lang="en-US" sz="2400" b="0" i="0" dirty="0">
                <a:solidFill>
                  <a:srgbClr val="000000"/>
                </a:solidFill>
                <a:effectLst/>
                <a:latin typeface="Times New Roman" panose="02020603050405020304" pitchFamily="18" charset="0"/>
                <a:cs typeface="Times New Roman" panose="02020603050405020304" pitchFamily="18" charset="0"/>
              </a:rPr>
              <a:t>CR is coding rate equal to </a:t>
            </a:r>
            <a:r>
              <a:rPr lang="en-US" sz="2400" b="0" i="1" dirty="0">
                <a:solidFill>
                  <a:srgbClr val="000000"/>
                </a:solidFill>
                <a:effectLst/>
                <a:latin typeface="Times New Roman" panose="02020603050405020304" pitchFamily="18" charset="0"/>
                <a:cs typeface="Times New Roman" panose="02020603050405020304" pitchFamily="18" charset="0"/>
              </a:rPr>
              <a:t>f</a:t>
            </a:r>
            <a:r>
              <a:rPr lang="en-US" sz="2400" b="0" i="0" dirty="0">
                <a:solidFill>
                  <a:srgbClr val="000000"/>
                </a:solidFill>
                <a:effectLst/>
                <a:latin typeface="Times New Roman" panose="02020603050405020304" pitchFamily="18" charset="0"/>
                <a:cs typeface="Times New Roman" panose="02020603050405020304" pitchFamily="18" charset="0"/>
              </a:rPr>
              <a:t>1</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2</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3</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4</a:t>
            </a:r>
            <a:r>
              <a:rPr lang="en-US" sz="2400" b="0" i="1" dirty="0">
                <a:solidFill>
                  <a:srgbClr val="000000"/>
                </a:solidFill>
                <a:effectLst/>
                <a:latin typeface="Times New Roman" panose="02020603050405020304" pitchFamily="18" charset="0"/>
                <a:cs typeface="Times New Roman" panose="02020603050405020304" pitchFamily="18" charset="0"/>
              </a:rPr>
              <a:t>g</a:t>
            </a:r>
            <a:r>
              <a:rPr lang="en-US" sz="2400" b="0" i="0" dirty="0">
                <a:solidFill>
                  <a:srgbClr val="000000"/>
                </a:solidFill>
                <a:effectLst/>
                <a:latin typeface="Times New Roman" panose="02020603050405020304" pitchFamily="18" charset="0"/>
                <a:cs typeface="Times New Roman" panose="02020603050405020304" pitchFamily="18" charset="0"/>
              </a:rPr>
              <a:t>. This is by default 1 for </a:t>
            </a:r>
            <a:r>
              <a:rPr lang="en-US" sz="2400" b="0" i="0" dirty="0" err="1">
                <a:solidFill>
                  <a:srgbClr val="000000"/>
                </a:solidFill>
                <a:effectLst/>
                <a:latin typeface="Times New Roman" panose="02020603050405020304" pitchFamily="18" charset="0"/>
                <a:cs typeface="Times New Roman" panose="02020603050405020304" pitchFamily="18" charset="0"/>
              </a:rPr>
              <a:t>LoRaWAN</a:t>
            </a:r>
            <a:r>
              <a:rPr lang="en-US" sz="2400" b="0" i="0" dirty="0">
                <a:solidFill>
                  <a:srgbClr val="000000"/>
                </a:solidFill>
                <a:effectLst/>
                <a:latin typeface="Times New Roman" panose="02020603050405020304" pitchFamily="18" charset="0"/>
                <a:cs typeface="Times New Roman" panose="02020603050405020304" pitchFamily="18" charset="0"/>
              </a:rPr>
              <a:t>. </a:t>
            </a:r>
          </a:p>
          <a:p>
            <a:r>
              <a:rPr lang="en-US" sz="2400" b="0" i="0" dirty="0">
                <a:solidFill>
                  <a:srgbClr val="000000"/>
                </a:solidFill>
                <a:effectLst/>
                <a:latin typeface="Times New Roman" panose="02020603050405020304" pitchFamily="18" charset="0"/>
                <a:cs typeface="Times New Roman" panose="02020603050405020304" pitchFamily="18" charset="0"/>
              </a:rPr>
              <a:t>DE is data rate optimization and DE is 1 for low data rate for BW 125 kHz and SF </a:t>
            </a:r>
            <a:r>
              <a:rPr lang="en-US" sz="2400" b="0" i="1"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11.</a:t>
            </a:r>
            <a:r>
              <a:rPr lang="en-US" sz="24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73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EA15-18C8-0B79-EF7A-2B6502934C68}"/>
              </a:ext>
            </a:extLst>
          </p:cNvPr>
          <p:cNvSpPr>
            <a:spLocks noGrp="1"/>
          </p:cNvSpPr>
          <p:nvPr>
            <p:ph type="title"/>
          </p:nvPr>
        </p:nvSpPr>
        <p:spPr>
          <a:xfrm>
            <a:off x="838200" y="365125"/>
            <a:ext cx="10515600" cy="376747"/>
          </a:xfrm>
        </p:spPr>
        <p:txBody>
          <a:bodyPr>
            <a:normAutofit fontScale="90000"/>
          </a:bodyPr>
          <a:lstStyle/>
          <a:p>
            <a:r>
              <a:rPr lang="en-US" dirty="0">
                <a:latin typeface="Times New Roman" panose="02020603050405020304" pitchFamily="18" charset="0"/>
                <a:cs typeface="Times New Roman" panose="02020603050405020304" pitchFamily="18" charset="0"/>
              </a:rPr>
              <a:t>Example: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BD140B7-647C-8925-75E2-78D3A4F09F91}"/>
              </a:ext>
            </a:extLst>
          </p:cNvPr>
          <p:cNvPicPr>
            <a:picLocks noGrp="1" noChangeAspect="1"/>
          </p:cNvPicPr>
          <p:nvPr>
            <p:ph idx="1"/>
          </p:nvPr>
        </p:nvPicPr>
        <p:blipFill>
          <a:blip r:embed="rId2"/>
          <a:stretch>
            <a:fillRect/>
          </a:stretch>
        </p:blipFill>
        <p:spPr>
          <a:xfrm>
            <a:off x="1210438" y="1825625"/>
            <a:ext cx="9771123" cy="4351338"/>
          </a:xfrm>
        </p:spPr>
      </p:pic>
    </p:spTree>
    <p:extLst>
      <p:ext uri="{BB962C8B-B14F-4D97-AF65-F5344CB8AC3E}">
        <p14:creationId xmlns:p14="http://schemas.microsoft.com/office/powerpoint/2010/main" val="23450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75A8-F9F7-7AEF-6012-F7257A15E851}"/>
              </a:ext>
            </a:extLst>
          </p:cNvPr>
          <p:cNvSpPr>
            <a:spLocks noGrp="1"/>
          </p:cNvSpPr>
          <p:nvPr>
            <p:ph type="title"/>
          </p:nvPr>
        </p:nvSpPr>
        <p:spPr/>
        <p:txBody>
          <a:bodyPr/>
          <a:lstStyle/>
          <a:p>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E3378C7-FE04-45E3-9F86-EF1982222398}"/>
              </a:ext>
            </a:extLst>
          </p:cNvPr>
          <p:cNvPicPr>
            <a:picLocks noGrp="1" noChangeAspect="1"/>
          </p:cNvPicPr>
          <p:nvPr>
            <p:ph idx="1"/>
          </p:nvPr>
        </p:nvPicPr>
        <p:blipFill>
          <a:blip r:embed="rId2"/>
          <a:stretch>
            <a:fillRect/>
          </a:stretch>
        </p:blipFill>
        <p:spPr>
          <a:xfrm>
            <a:off x="2334329" y="1825625"/>
            <a:ext cx="7523341" cy="4351338"/>
          </a:xfrm>
        </p:spPr>
      </p:pic>
    </p:spTree>
    <p:extLst>
      <p:ext uri="{BB962C8B-B14F-4D97-AF65-F5344CB8AC3E}">
        <p14:creationId xmlns:p14="http://schemas.microsoft.com/office/powerpoint/2010/main" val="2031872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2912-D976-705B-9615-839F270EDF06}"/>
              </a:ext>
            </a:extLst>
          </p:cNvPr>
          <p:cNvSpPr>
            <a:spLocks noGrp="1"/>
          </p:cNvSpPr>
          <p:nvPr>
            <p:ph type="title"/>
          </p:nvPr>
        </p:nvSpPr>
        <p:spPr>
          <a:xfrm>
            <a:off x="838200" y="146050"/>
            <a:ext cx="10515600" cy="644525"/>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Pure ALOHA vs Slotted ALOHA</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CF22C71-FA7B-DF61-8E62-9F0275CA57A4}"/>
              </a:ext>
            </a:extLst>
          </p:cNvPr>
          <p:cNvSpPr>
            <a:spLocks noGrp="1"/>
          </p:cNvSpPr>
          <p:nvPr>
            <p:ph idx="1"/>
          </p:nvPr>
        </p:nvSpPr>
        <p:spPr>
          <a:xfrm>
            <a:off x="195262" y="790575"/>
            <a:ext cx="11801475" cy="5753100"/>
          </a:xfrm>
        </p:spPr>
        <p:txBody>
          <a:bodyPr>
            <a:noAutofit/>
          </a:bodyPr>
          <a:lstStyle/>
          <a:p>
            <a:r>
              <a:rPr lang="en-US" sz="1800" b="1" dirty="0"/>
              <a:t>Pure ALOHA:</a:t>
            </a:r>
          </a:p>
          <a:p>
            <a:pPr>
              <a:buFont typeface="+mj-lt"/>
              <a:buAutoNum type="arabicPeriod"/>
            </a:pPr>
            <a:r>
              <a:rPr lang="en-US" sz="1800" b="1" dirty="0"/>
              <a:t>Transmission: </a:t>
            </a:r>
            <a:r>
              <a:rPr lang="en-US" sz="1800" dirty="0"/>
              <a:t>A node sends data frames whenever it has data to send, without considering when other nodes might be transmitting.</a:t>
            </a:r>
          </a:p>
          <a:p>
            <a:pPr>
              <a:buFont typeface="+mj-lt"/>
              <a:buAutoNum type="arabicPeriod"/>
            </a:pPr>
            <a:r>
              <a:rPr lang="en-US" sz="1800" b="1" dirty="0"/>
              <a:t>Collision Detection: </a:t>
            </a:r>
            <a:r>
              <a:rPr lang="en-US" sz="1800" dirty="0"/>
              <a:t>After sending a frame, the node waits for an acknowledgment (ACK) within a specified time period. If no ACK is received, the node assumes a collision occurred and the frame was lost.</a:t>
            </a:r>
          </a:p>
          <a:p>
            <a:pPr>
              <a:buFont typeface="+mj-lt"/>
              <a:buAutoNum type="arabicPeriod"/>
            </a:pPr>
            <a:r>
              <a:rPr lang="en-US" sz="1800" b="1" dirty="0"/>
              <a:t>Retransmission: </a:t>
            </a:r>
            <a:r>
              <a:rPr lang="en-US" sz="1800" dirty="0"/>
              <a:t>The node waits for a random time interval before attempting to retransmit the frame. The waiting time is random to reduce the chance of repeated collisions with other nodes retransmitting at the same time.</a:t>
            </a:r>
          </a:p>
          <a:p>
            <a:pPr marL="0" indent="0">
              <a:buNone/>
            </a:pPr>
            <a:endParaRPr lang="en-US" sz="1800" dirty="0"/>
          </a:p>
          <a:p>
            <a:r>
              <a:rPr lang="en-US" sz="1800" b="1" dirty="0"/>
              <a:t>Slotted ALOHA:</a:t>
            </a:r>
          </a:p>
          <a:p>
            <a:pPr>
              <a:buFont typeface="+mj-lt"/>
              <a:buAutoNum type="arabicPeriod"/>
            </a:pPr>
            <a:r>
              <a:rPr lang="en-US" sz="1800" b="1" dirty="0"/>
              <a:t>Time Slot Synchronization: </a:t>
            </a:r>
            <a:r>
              <a:rPr lang="en-US" sz="1800" dirty="0"/>
              <a:t>The network is divided into discrete time slots, and nodes are synchronized to these slots.</a:t>
            </a:r>
          </a:p>
          <a:p>
            <a:pPr>
              <a:buFont typeface="+mj-lt"/>
              <a:buAutoNum type="arabicPeriod"/>
            </a:pPr>
            <a:r>
              <a:rPr lang="en-US" sz="1800" b="1" dirty="0"/>
              <a:t>Transmission: </a:t>
            </a:r>
            <a:r>
              <a:rPr lang="en-US" sz="1800" dirty="0"/>
              <a:t>Nodes can only start transmission at the beginning of a time slot. The node waits until the start of the next time slot to send a frame.</a:t>
            </a:r>
          </a:p>
          <a:p>
            <a:pPr>
              <a:buFont typeface="+mj-lt"/>
              <a:buAutoNum type="arabicPeriod"/>
            </a:pPr>
            <a:r>
              <a:rPr lang="en-US" sz="1800" b="1" dirty="0"/>
              <a:t>Collision Detection: </a:t>
            </a:r>
            <a:r>
              <a:rPr lang="en-US" sz="1800" dirty="0"/>
              <a:t>After transmitting at the start of a time slot, the node waits for an acknowledgment within a specific time frame. If no ACK is received, it assumes a collision occurred.</a:t>
            </a:r>
          </a:p>
          <a:p>
            <a:pPr>
              <a:buFont typeface="+mj-lt"/>
              <a:buAutoNum type="arabicPeriod"/>
            </a:pPr>
            <a:r>
              <a:rPr lang="en-US" sz="1800" b="1" dirty="0"/>
              <a:t>Retransmission: </a:t>
            </a:r>
            <a:r>
              <a:rPr lang="en-US" sz="1800" dirty="0"/>
              <a:t>The node waits for a random number of time slots before attempting to retransmit the frame to minimize the chance of collisions.</a:t>
            </a:r>
          </a:p>
        </p:txBody>
      </p:sp>
    </p:spTree>
    <p:extLst>
      <p:ext uri="{BB962C8B-B14F-4D97-AF65-F5344CB8AC3E}">
        <p14:creationId xmlns:p14="http://schemas.microsoft.com/office/powerpoint/2010/main" val="313805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E4F5-B184-D47E-A817-AC52764273AD}"/>
              </a:ext>
            </a:extLst>
          </p:cNvPr>
          <p:cNvSpPr>
            <a:spLocks noGrp="1"/>
          </p:cNvSpPr>
          <p:nvPr>
            <p:ph type="title"/>
          </p:nvPr>
        </p:nvSpPr>
        <p:spPr/>
        <p:txBody>
          <a:bodyPr/>
          <a:lstStyle/>
          <a:p>
            <a:endParaRPr lang="en-IN">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CFB75BFA-DC58-5291-D113-225442ACCF51}"/>
              </a:ext>
            </a:extLst>
          </p:cNvPr>
          <p:cNvPicPr>
            <a:picLocks noGrp="1" noChangeAspect="1"/>
          </p:cNvPicPr>
          <p:nvPr>
            <p:ph idx="1"/>
          </p:nvPr>
        </p:nvPicPr>
        <p:blipFill>
          <a:blip r:embed="rId2"/>
          <a:stretch>
            <a:fillRect/>
          </a:stretch>
        </p:blipFill>
        <p:spPr>
          <a:xfrm>
            <a:off x="329242" y="5476698"/>
            <a:ext cx="10515600" cy="1200150"/>
          </a:xfrm>
        </p:spPr>
      </p:pic>
      <p:pic>
        <p:nvPicPr>
          <p:cNvPr id="5" name="Picture 4">
            <a:extLst>
              <a:ext uri="{FF2B5EF4-FFF2-40B4-BE49-F238E27FC236}">
                <a16:creationId xmlns:a16="http://schemas.microsoft.com/office/drawing/2014/main" id="{04C27E20-7B81-0B7E-C79A-C443D283A354}"/>
              </a:ext>
            </a:extLst>
          </p:cNvPr>
          <p:cNvPicPr>
            <a:picLocks noChangeAspect="1"/>
          </p:cNvPicPr>
          <p:nvPr/>
        </p:nvPicPr>
        <p:blipFill>
          <a:blip r:embed="rId3"/>
          <a:stretch>
            <a:fillRect/>
          </a:stretch>
        </p:blipFill>
        <p:spPr>
          <a:xfrm>
            <a:off x="205417" y="442763"/>
            <a:ext cx="10763250" cy="4838700"/>
          </a:xfrm>
          <a:prstGeom prst="rect">
            <a:avLst/>
          </a:prstGeom>
        </p:spPr>
      </p:pic>
    </p:spTree>
    <p:extLst>
      <p:ext uri="{BB962C8B-B14F-4D97-AF65-F5344CB8AC3E}">
        <p14:creationId xmlns:p14="http://schemas.microsoft.com/office/powerpoint/2010/main" val="226958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F1E6-8BF3-1C98-C017-D10609BD0860}"/>
              </a:ext>
            </a:extLst>
          </p:cNvPr>
          <p:cNvSpPr>
            <a:spLocks noGrp="1"/>
          </p:cNvSpPr>
          <p:nvPr>
            <p:ph type="title"/>
          </p:nvPr>
        </p:nvSpPr>
        <p:spPr>
          <a:xfrm>
            <a:off x="838200" y="68436"/>
            <a:ext cx="10515600" cy="871538"/>
          </a:xfrm>
        </p:spPr>
        <p:txBody>
          <a:bodyPr/>
          <a:lstStyle/>
          <a:p>
            <a:pPr algn="ctr"/>
            <a:r>
              <a:rPr lang="en-US" dirty="0"/>
              <a:t>Time Slotted Channel Hopping (TSCH)</a:t>
            </a:r>
            <a:endParaRPr lang="en-IN" dirty="0"/>
          </a:p>
        </p:txBody>
      </p:sp>
      <p:pic>
        <p:nvPicPr>
          <p:cNvPr id="5" name="Content Placeholder 4">
            <a:extLst>
              <a:ext uri="{FF2B5EF4-FFF2-40B4-BE49-F238E27FC236}">
                <a16:creationId xmlns:a16="http://schemas.microsoft.com/office/drawing/2014/main" id="{AA49C876-25B0-2D8D-37DF-93AF23FF334B}"/>
              </a:ext>
            </a:extLst>
          </p:cNvPr>
          <p:cNvPicPr>
            <a:picLocks noGrp="1" noChangeAspect="1"/>
          </p:cNvPicPr>
          <p:nvPr>
            <p:ph idx="1"/>
          </p:nvPr>
        </p:nvPicPr>
        <p:blipFill>
          <a:blip r:embed="rId2"/>
          <a:stretch>
            <a:fillRect/>
          </a:stretch>
        </p:blipFill>
        <p:spPr>
          <a:xfrm>
            <a:off x="838200" y="776135"/>
            <a:ext cx="8067675" cy="2941072"/>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CBD817-118F-633C-049C-7F05B3ACBFA2}"/>
                  </a:ext>
                </a:extLst>
              </p14:cNvPr>
              <p14:cNvContentPartPr/>
              <p14:nvPr/>
            </p14:nvContentPartPr>
            <p14:xfrm>
              <a:off x="7029360" y="4979160"/>
              <a:ext cx="138600" cy="315360"/>
            </p14:xfrm>
          </p:contentPart>
        </mc:Choice>
        <mc:Fallback xmlns="">
          <p:pic>
            <p:nvPicPr>
              <p:cNvPr id="3" name="Ink 2">
                <a:extLst>
                  <a:ext uri="{FF2B5EF4-FFF2-40B4-BE49-F238E27FC236}">
                    <a16:creationId xmlns:a16="http://schemas.microsoft.com/office/drawing/2014/main" id="{EDCBD817-118F-633C-049C-7F05B3ACBFA2}"/>
                  </a:ext>
                </a:extLst>
              </p:cNvPr>
              <p:cNvPicPr/>
              <p:nvPr/>
            </p:nvPicPr>
            <p:blipFill>
              <a:blip r:embed="rId4"/>
              <a:stretch>
                <a:fillRect/>
              </a:stretch>
            </p:blipFill>
            <p:spPr>
              <a:xfrm>
                <a:off x="7020000" y="4969800"/>
                <a:ext cx="157320" cy="334080"/>
              </a:xfrm>
              <a:prstGeom prst="rect">
                <a:avLst/>
              </a:prstGeom>
            </p:spPr>
          </p:pic>
        </mc:Fallback>
      </mc:AlternateContent>
      <p:pic>
        <p:nvPicPr>
          <p:cNvPr id="4" name="Content Placeholder 4">
            <a:extLst>
              <a:ext uri="{FF2B5EF4-FFF2-40B4-BE49-F238E27FC236}">
                <a16:creationId xmlns:a16="http://schemas.microsoft.com/office/drawing/2014/main" id="{34B2E886-BC8E-7A98-6586-2BDCAC42E0E5}"/>
              </a:ext>
            </a:extLst>
          </p:cNvPr>
          <p:cNvPicPr>
            <a:picLocks noChangeAspect="1"/>
          </p:cNvPicPr>
          <p:nvPr/>
        </p:nvPicPr>
        <p:blipFill>
          <a:blip r:embed="rId5"/>
          <a:stretch>
            <a:fillRect/>
          </a:stretch>
        </p:blipFill>
        <p:spPr>
          <a:xfrm>
            <a:off x="2305049" y="3867756"/>
            <a:ext cx="8162925" cy="2853527"/>
          </a:xfrm>
          <a:prstGeom prst="rect">
            <a:avLst/>
          </a:prstGeom>
        </p:spPr>
      </p:pic>
    </p:spTree>
    <p:extLst>
      <p:ext uri="{BB962C8B-B14F-4D97-AF65-F5344CB8AC3E}">
        <p14:creationId xmlns:p14="http://schemas.microsoft.com/office/powerpoint/2010/main" val="133759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030D12-3BFB-DD91-0CB6-058631BED929}"/>
              </a:ext>
            </a:extLst>
          </p:cNvPr>
          <p:cNvPicPr>
            <a:picLocks noGrp="1" noChangeAspect="1"/>
          </p:cNvPicPr>
          <p:nvPr>
            <p:ph idx="1"/>
          </p:nvPr>
        </p:nvPicPr>
        <p:blipFill>
          <a:blip r:embed="rId2"/>
          <a:stretch>
            <a:fillRect/>
          </a:stretch>
        </p:blipFill>
        <p:spPr>
          <a:xfrm>
            <a:off x="9525" y="947735"/>
            <a:ext cx="12182475" cy="5672140"/>
          </a:xfrm>
        </p:spPr>
      </p:pic>
      <p:pic>
        <p:nvPicPr>
          <p:cNvPr id="3" name="Content Placeholder 4">
            <a:extLst>
              <a:ext uri="{FF2B5EF4-FFF2-40B4-BE49-F238E27FC236}">
                <a16:creationId xmlns:a16="http://schemas.microsoft.com/office/drawing/2014/main" id="{8B61C7D6-1B77-20E5-2DDA-53967648A1D7}"/>
              </a:ext>
            </a:extLst>
          </p:cNvPr>
          <p:cNvPicPr>
            <a:picLocks noChangeAspect="1"/>
          </p:cNvPicPr>
          <p:nvPr/>
        </p:nvPicPr>
        <p:blipFill rotWithShape="1">
          <a:blip r:embed="rId3"/>
          <a:srcRect l="5221" t="14739" r="56920" b="78256"/>
          <a:stretch/>
        </p:blipFill>
        <p:spPr>
          <a:xfrm>
            <a:off x="3524248" y="121205"/>
            <a:ext cx="6270141" cy="523876"/>
          </a:xfrm>
          <a:prstGeom prst="rect">
            <a:avLst/>
          </a:prstGeom>
        </p:spPr>
      </p:pic>
      <p:sp>
        <p:nvSpPr>
          <p:cNvPr id="6" name="Rectangle 5">
            <a:extLst>
              <a:ext uri="{FF2B5EF4-FFF2-40B4-BE49-F238E27FC236}">
                <a16:creationId xmlns:a16="http://schemas.microsoft.com/office/drawing/2014/main" id="{EFF5577A-7545-05D3-4145-BB81E5E111B4}"/>
              </a:ext>
            </a:extLst>
          </p:cNvPr>
          <p:cNvSpPr/>
          <p:nvPr/>
        </p:nvSpPr>
        <p:spPr>
          <a:xfrm>
            <a:off x="2152650" y="1838325"/>
            <a:ext cx="9667875" cy="352425"/>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7EB7398-D449-7FF9-1DC7-1B86880E9120}"/>
              </a:ext>
            </a:extLst>
          </p:cNvPr>
          <p:cNvSpPr/>
          <p:nvPr/>
        </p:nvSpPr>
        <p:spPr>
          <a:xfrm rot="16200000">
            <a:off x="1109662" y="3357563"/>
            <a:ext cx="2857504" cy="771525"/>
          </a:xfrm>
          <a:prstGeom prst="rect">
            <a:avLst/>
          </a:prstGeom>
          <a:noFill/>
          <a:ln w="28575">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98858CF-7335-0C0C-BF9E-861D48DA0B1C}"/>
                  </a:ext>
                </a:extLst>
              </p14:cNvPr>
              <p14:cNvContentPartPr/>
              <p14:nvPr/>
            </p14:nvContentPartPr>
            <p14:xfrm>
              <a:off x="2131635" y="599610"/>
              <a:ext cx="4261680" cy="1222200"/>
            </p14:xfrm>
          </p:contentPart>
        </mc:Choice>
        <mc:Fallback xmlns="">
          <p:pic>
            <p:nvPicPr>
              <p:cNvPr id="9" name="Ink 8">
                <a:extLst>
                  <a:ext uri="{FF2B5EF4-FFF2-40B4-BE49-F238E27FC236}">
                    <a16:creationId xmlns:a16="http://schemas.microsoft.com/office/drawing/2014/main" id="{A98858CF-7335-0C0C-BF9E-861D48DA0B1C}"/>
                  </a:ext>
                </a:extLst>
              </p:cNvPr>
              <p:cNvPicPr/>
              <p:nvPr/>
            </p:nvPicPr>
            <p:blipFill>
              <a:blip r:embed="rId5"/>
              <a:stretch>
                <a:fillRect/>
              </a:stretch>
            </p:blipFill>
            <p:spPr>
              <a:xfrm>
                <a:off x="2122635" y="590610"/>
                <a:ext cx="4279320" cy="123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0A53F19-DA00-811E-8B5F-885C6A19E344}"/>
                  </a:ext>
                </a:extLst>
              </p14:cNvPr>
              <p14:cNvContentPartPr/>
              <p14:nvPr/>
            </p14:nvContentPartPr>
            <p14:xfrm>
              <a:off x="1704675" y="675570"/>
              <a:ext cx="5734800" cy="3114720"/>
            </p14:xfrm>
          </p:contentPart>
        </mc:Choice>
        <mc:Fallback xmlns="">
          <p:pic>
            <p:nvPicPr>
              <p:cNvPr id="10" name="Ink 9">
                <a:extLst>
                  <a:ext uri="{FF2B5EF4-FFF2-40B4-BE49-F238E27FC236}">
                    <a16:creationId xmlns:a16="http://schemas.microsoft.com/office/drawing/2014/main" id="{C0A53F19-DA00-811E-8B5F-885C6A19E344}"/>
                  </a:ext>
                </a:extLst>
              </p:cNvPr>
              <p:cNvPicPr/>
              <p:nvPr/>
            </p:nvPicPr>
            <p:blipFill>
              <a:blip r:embed="rId7"/>
              <a:stretch>
                <a:fillRect/>
              </a:stretch>
            </p:blipFill>
            <p:spPr>
              <a:xfrm>
                <a:off x="1698555" y="669450"/>
                <a:ext cx="5747040" cy="312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 name="Ink 10">
                <a:extLst>
                  <a:ext uri="{FF2B5EF4-FFF2-40B4-BE49-F238E27FC236}">
                    <a16:creationId xmlns:a16="http://schemas.microsoft.com/office/drawing/2014/main" id="{94E6437D-416A-FE44-C2E0-27999738E6A4}"/>
                  </a:ext>
                </a:extLst>
              </p14:cNvPr>
              <p14:cNvContentPartPr/>
              <p14:nvPr/>
            </p14:nvContentPartPr>
            <p14:xfrm>
              <a:off x="5780595" y="218730"/>
              <a:ext cx="278280" cy="450000"/>
            </p14:xfrm>
          </p:contentPart>
        </mc:Choice>
        <mc:Fallback xmlns="">
          <p:pic>
            <p:nvPicPr>
              <p:cNvPr id="11" name="Ink 10">
                <a:extLst>
                  <a:ext uri="{FF2B5EF4-FFF2-40B4-BE49-F238E27FC236}">
                    <a16:creationId xmlns:a16="http://schemas.microsoft.com/office/drawing/2014/main" id="{94E6437D-416A-FE44-C2E0-27999738E6A4}"/>
                  </a:ext>
                </a:extLst>
              </p:cNvPr>
              <p:cNvPicPr/>
              <p:nvPr/>
            </p:nvPicPr>
            <p:blipFill>
              <a:blip r:embed="rId9"/>
              <a:stretch>
                <a:fillRect/>
              </a:stretch>
            </p:blipFill>
            <p:spPr>
              <a:xfrm>
                <a:off x="5762955" y="201090"/>
                <a:ext cx="313920" cy="48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2" name="Ink 11">
                <a:extLst>
                  <a:ext uri="{FF2B5EF4-FFF2-40B4-BE49-F238E27FC236}">
                    <a16:creationId xmlns:a16="http://schemas.microsoft.com/office/drawing/2014/main" id="{42B3774F-4A8F-22A6-77D3-602DAAB58404}"/>
                  </a:ext>
                </a:extLst>
              </p14:cNvPr>
              <p14:cNvContentPartPr/>
              <p14:nvPr/>
            </p14:nvContentPartPr>
            <p14:xfrm>
              <a:off x="1104555" y="142050"/>
              <a:ext cx="4772880" cy="1020240"/>
            </p14:xfrm>
          </p:contentPart>
        </mc:Choice>
        <mc:Fallback xmlns="">
          <p:pic>
            <p:nvPicPr>
              <p:cNvPr id="12" name="Ink 11">
                <a:extLst>
                  <a:ext uri="{FF2B5EF4-FFF2-40B4-BE49-F238E27FC236}">
                    <a16:creationId xmlns:a16="http://schemas.microsoft.com/office/drawing/2014/main" id="{42B3774F-4A8F-22A6-77D3-602DAAB58404}"/>
                  </a:ext>
                </a:extLst>
              </p:cNvPr>
              <p:cNvPicPr/>
              <p:nvPr/>
            </p:nvPicPr>
            <p:blipFill>
              <a:blip r:embed="rId11"/>
              <a:stretch>
                <a:fillRect/>
              </a:stretch>
            </p:blipFill>
            <p:spPr>
              <a:xfrm>
                <a:off x="1086555" y="124050"/>
                <a:ext cx="4808520" cy="1055880"/>
              </a:xfrm>
              <a:prstGeom prst="rect">
                <a:avLst/>
              </a:prstGeom>
            </p:spPr>
          </p:pic>
        </mc:Fallback>
      </mc:AlternateContent>
    </p:spTree>
    <p:extLst>
      <p:ext uri="{BB962C8B-B14F-4D97-AF65-F5344CB8AC3E}">
        <p14:creationId xmlns:p14="http://schemas.microsoft.com/office/powerpoint/2010/main" val="364806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EF80-5B58-16B8-17BE-71D4227A3B89}"/>
              </a:ext>
            </a:extLst>
          </p:cNvPr>
          <p:cNvSpPr>
            <a:spLocks noGrp="1"/>
          </p:cNvSpPr>
          <p:nvPr>
            <p:ph type="title"/>
          </p:nvPr>
        </p:nvSpPr>
        <p:spPr>
          <a:xfrm>
            <a:off x="190500" y="365126"/>
            <a:ext cx="11893548" cy="749300"/>
          </a:xfrm>
        </p:spPr>
        <p:txBody>
          <a:bodyPr>
            <a:normAutofit fontScale="90000"/>
          </a:bodyPr>
          <a:lstStyle/>
          <a:p>
            <a:r>
              <a:rPr lang="en-IN" dirty="0">
                <a:hlinkClick r:id="rId2"/>
              </a:rPr>
              <a:t>https://youtu.be/U1qDoFs7HRs?si=xkGa8dUOOM5STxxM</a:t>
            </a:r>
            <a:br>
              <a:rPr lang="en-IN" dirty="0"/>
            </a:br>
            <a:endParaRPr lang="en-IN" dirty="0"/>
          </a:p>
        </p:txBody>
      </p:sp>
      <p:pic>
        <p:nvPicPr>
          <p:cNvPr id="5" name="Content Placeholder 4">
            <a:extLst>
              <a:ext uri="{FF2B5EF4-FFF2-40B4-BE49-F238E27FC236}">
                <a16:creationId xmlns:a16="http://schemas.microsoft.com/office/drawing/2014/main" id="{E376136A-8990-6935-F19B-ECCB32C89CB4}"/>
              </a:ext>
            </a:extLst>
          </p:cNvPr>
          <p:cNvPicPr>
            <a:picLocks noGrp="1" noChangeAspect="1"/>
          </p:cNvPicPr>
          <p:nvPr>
            <p:ph idx="1"/>
          </p:nvPr>
        </p:nvPicPr>
        <p:blipFill>
          <a:blip r:embed="rId3"/>
          <a:stretch>
            <a:fillRect/>
          </a:stretch>
        </p:blipFill>
        <p:spPr>
          <a:xfrm>
            <a:off x="273110" y="1262693"/>
            <a:ext cx="11810938" cy="5409212"/>
          </a:xfrm>
        </p:spPr>
      </p:pic>
    </p:spTree>
    <p:extLst>
      <p:ext uri="{BB962C8B-B14F-4D97-AF65-F5344CB8AC3E}">
        <p14:creationId xmlns:p14="http://schemas.microsoft.com/office/powerpoint/2010/main" val="782246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6C36-8BD9-2E7F-C42B-9D27C55305D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CEF1CF-D37B-272C-B07C-89EC7837B31F}"/>
              </a:ext>
            </a:extLst>
          </p:cNvPr>
          <p:cNvPicPr>
            <a:picLocks noGrp="1" noChangeAspect="1"/>
          </p:cNvPicPr>
          <p:nvPr>
            <p:ph idx="1"/>
          </p:nvPr>
        </p:nvPicPr>
        <p:blipFill>
          <a:blip r:embed="rId2"/>
          <a:stretch>
            <a:fillRect/>
          </a:stretch>
        </p:blipFill>
        <p:spPr>
          <a:xfrm>
            <a:off x="511511" y="940279"/>
            <a:ext cx="11576464" cy="5236684"/>
          </a:xfrm>
        </p:spPr>
      </p:pic>
    </p:spTree>
    <p:extLst>
      <p:ext uri="{BB962C8B-B14F-4D97-AF65-F5344CB8AC3E}">
        <p14:creationId xmlns:p14="http://schemas.microsoft.com/office/powerpoint/2010/main" val="179314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CA64-5783-687C-AF7E-7BE2C6328558}"/>
              </a:ext>
            </a:extLst>
          </p:cNvPr>
          <p:cNvSpPr>
            <a:spLocks noGrp="1"/>
          </p:cNvSpPr>
          <p:nvPr>
            <p:ph type="title"/>
          </p:nvPr>
        </p:nvSpPr>
        <p:spPr>
          <a:xfrm>
            <a:off x="418704" y="213981"/>
            <a:ext cx="3905646" cy="540649"/>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6LowPAN Stack</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EFE745-ABD8-DBFE-EE9F-8D9A5631C620}"/>
              </a:ext>
            </a:extLst>
          </p:cNvPr>
          <p:cNvSpPr>
            <a:spLocks noGrp="1"/>
          </p:cNvSpPr>
          <p:nvPr>
            <p:ph idx="1"/>
          </p:nvPr>
        </p:nvSpPr>
        <p:spPr>
          <a:xfrm>
            <a:off x="5743179" y="213981"/>
            <a:ext cx="6448821" cy="6419851"/>
          </a:xfrm>
        </p:spPr>
        <p:txBody>
          <a:bodyPr>
            <a:noAutofit/>
          </a:bodyPr>
          <a:lstStyle/>
          <a:p>
            <a:r>
              <a:rPr lang="en-US" sz="2300" b="0" i="1" dirty="0">
                <a:solidFill>
                  <a:srgbClr val="000000"/>
                </a:solidFill>
                <a:effectLst/>
                <a:latin typeface="Times New Roman" panose="02020603050405020304" pitchFamily="18" charset="0"/>
                <a:cs typeface="Times New Roman" panose="02020603050405020304" pitchFamily="18" charset="0"/>
              </a:rPr>
              <a:t>Physical Layer </a:t>
            </a:r>
            <a:r>
              <a:rPr lang="en-US" sz="2300" b="0" i="0" dirty="0">
                <a:solidFill>
                  <a:srgbClr val="000000"/>
                </a:solidFill>
                <a:effectLst/>
                <a:latin typeface="Times New Roman" panose="02020603050405020304" pitchFamily="18" charset="0"/>
                <a:cs typeface="Times New Roman" panose="02020603050405020304" pitchFamily="18" charset="0"/>
              </a:rPr>
              <a:t>converts bits to signals and then transmitted.</a:t>
            </a:r>
          </a:p>
          <a:p>
            <a:r>
              <a:rPr lang="en-US" sz="2300" b="0" i="1" dirty="0">
                <a:solidFill>
                  <a:srgbClr val="000000"/>
                </a:solidFill>
                <a:effectLst/>
                <a:latin typeface="Times New Roman" panose="02020603050405020304" pitchFamily="18" charset="0"/>
                <a:cs typeface="Times New Roman" panose="02020603050405020304" pitchFamily="18" charset="0"/>
              </a:rPr>
              <a:t>Data Link Layer </a:t>
            </a:r>
            <a:r>
              <a:rPr lang="en-US" sz="2300" b="0" i="0" dirty="0">
                <a:solidFill>
                  <a:srgbClr val="000000"/>
                </a:solidFill>
                <a:effectLst/>
                <a:latin typeface="Times New Roman" panose="02020603050405020304" pitchFamily="18" charset="0"/>
                <a:cs typeface="Times New Roman" panose="02020603050405020304" pitchFamily="18" charset="0"/>
              </a:rPr>
              <a:t>is responsible for detection and correction of errors during transmission. MAC layer ensures collision-free transmission of frames using CSMA/CA or CSMA/CD technique.</a:t>
            </a:r>
          </a:p>
          <a:p>
            <a:r>
              <a:rPr lang="en-US" sz="2300" b="0" i="1" dirty="0">
                <a:solidFill>
                  <a:srgbClr val="000000"/>
                </a:solidFill>
                <a:effectLst/>
                <a:latin typeface="Times New Roman" panose="02020603050405020304" pitchFamily="18" charset="0"/>
                <a:cs typeface="Times New Roman" panose="02020603050405020304" pitchFamily="18" charset="0"/>
              </a:rPr>
              <a:t>Adaptation Layer </a:t>
            </a:r>
            <a:r>
              <a:rPr lang="en-US" sz="2300" b="0" i="0" dirty="0">
                <a:solidFill>
                  <a:srgbClr val="000000"/>
                </a:solidFill>
                <a:effectLst/>
                <a:latin typeface="Times New Roman" panose="02020603050405020304" pitchFamily="18" charset="0"/>
                <a:cs typeface="Times New Roman" panose="02020603050405020304" pitchFamily="18" charset="0"/>
              </a:rPr>
              <a:t>The maximum frame size for IEEE 802.15.4 and IPv6 are 127 and 2048 bytes, respectively. Therefore, we need an </a:t>
            </a:r>
            <a:r>
              <a:rPr lang="en-US" sz="2300" b="0" i="1" dirty="0">
                <a:solidFill>
                  <a:srgbClr val="000000"/>
                </a:solidFill>
                <a:effectLst/>
                <a:latin typeface="Times New Roman" panose="02020603050405020304" pitchFamily="18" charset="0"/>
                <a:cs typeface="Times New Roman" panose="02020603050405020304" pitchFamily="18" charset="0"/>
              </a:rPr>
              <a:t>adaptation layer </a:t>
            </a:r>
            <a:r>
              <a:rPr lang="en-US" sz="2300" b="0" i="0" dirty="0">
                <a:solidFill>
                  <a:srgbClr val="000000"/>
                </a:solidFill>
                <a:effectLst/>
                <a:latin typeface="Times New Roman" panose="02020603050405020304" pitchFamily="18" charset="0"/>
                <a:cs typeface="Times New Roman" panose="02020603050405020304" pitchFamily="18" charset="0"/>
              </a:rPr>
              <a:t>for compatibility. Three main functions of the layer are </a:t>
            </a:r>
            <a:r>
              <a:rPr lang="en-US" sz="2300" b="0" i="1" dirty="0">
                <a:solidFill>
                  <a:srgbClr val="000000"/>
                </a:solidFill>
                <a:effectLst/>
                <a:latin typeface="Times New Roman" panose="02020603050405020304" pitchFamily="18" charset="0"/>
                <a:cs typeface="Times New Roman" panose="02020603050405020304" pitchFamily="18" charset="0"/>
              </a:rPr>
              <a:t>Header Compression and Decompression, Fragmentation and Reassembly, and Mesh Routing</a:t>
            </a:r>
            <a:r>
              <a:rPr lang="en-US" sz="2300" b="0" i="0" dirty="0">
                <a:solidFill>
                  <a:srgbClr val="000000"/>
                </a:solidFill>
                <a:effectLst/>
                <a:latin typeface="Times New Roman" panose="02020603050405020304" pitchFamily="18" charset="0"/>
                <a:cs typeface="Times New Roman" panose="02020603050405020304" pitchFamily="18" charset="0"/>
              </a:rPr>
              <a:t>.</a:t>
            </a:r>
          </a:p>
          <a:p>
            <a:r>
              <a:rPr lang="en-US" sz="2300" b="0" i="1" dirty="0">
                <a:solidFill>
                  <a:srgbClr val="000000"/>
                </a:solidFill>
                <a:effectLst/>
                <a:latin typeface="Times New Roman" panose="02020603050405020304" pitchFamily="18" charset="0"/>
                <a:cs typeface="Times New Roman" panose="02020603050405020304" pitchFamily="18" charset="0"/>
              </a:rPr>
              <a:t>Network Layer </a:t>
            </a:r>
            <a:r>
              <a:rPr lang="en-US" sz="2300" b="0" i="0" dirty="0">
                <a:solidFill>
                  <a:srgbClr val="000000"/>
                </a:solidFill>
                <a:effectLst/>
                <a:latin typeface="Times New Roman" panose="02020603050405020304" pitchFamily="18" charset="0"/>
                <a:cs typeface="Times New Roman" panose="02020603050405020304" pitchFamily="18" charset="0"/>
              </a:rPr>
              <a:t>is responsible for routing of packets using IP. The IP provides addresses to the nodes.</a:t>
            </a:r>
            <a:r>
              <a:rPr lang="en-US" sz="2300" dirty="0">
                <a:latin typeface="Times New Roman" panose="02020603050405020304" pitchFamily="18" charset="0"/>
                <a:cs typeface="Times New Roman" panose="02020603050405020304" pitchFamily="18" charset="0"/>
              </a:rPr>
              <a:t> </a:t>
            </a:r>
          </a:p>
          <a:p>
            <a:r>
              <a:rPr lang="en-IN" sz="2300" b="0" i="1" dirty="0">
                <a:solidFill>
                  <a:srgbClr val="000000"/>
                </a:solidFill>
                <a:effectLst/>
                <a:latin typeface="Times New Roman" panose="02020603050405020304" pitchFamily="18" charset="0"/>
                <a:cs typeface="Times New Roman" panose="02020603050405020304" pitchFamily="18" charset="0"/>
              </a:rPr>
              <a:t>Transport Layer </a:t>
            </a:r>
            <a:r>
              <a:rPr lang="en-IN" sz="2300" b="0" i="0" dirty="0">
                <a:solidFill>
                  <a:srgbClr val="000000"/>
                </a:solidFill>
                <a:effectLst/>
                <a:latin typeface="Times New Roman" panose="02020603050405020304" pitchFamily="18" charset="0"/>
                <a:cs typeface="Times New Roman" panose="02020603050405020304" pitchFamily="18" charset="0"/>
              </a:rPr>
              <a:t>is connection-based using TCP protocol or connectionless using UDP protocol. UDP has smaller header size and hence low complex than TCP.</a:t>
            </a:r>
          </a:p>
          <a:p>
            <a:r>
              <a:rPr lang="en-IN" sz="2300" b="0" i="1" dirty="0">
                <a:solidFill>
                  <a:srgbClr val="000000"/>
                </a:solidFill>
                <a:effectLst/>
                <a:latin typeface="Times New Roman" panose="02020603050405020304" pitchFamily="18" charset="0"/>
                <a:cs typeface="Times New Roman" panose="02020603050405020304" pitchFamily="18" charset="0"/>
              </a:rPr>
              <a:t>Application Layer</a:t>
            </a:r>
            <a:endParaRPr lang="en-IN" sz="23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A233090-803F-EDEF-DF45-237CE213B913}"/>
              </a:ext>
            </a:extLst>
          </p:cNvPr>
          <p:cNvPicPr>
            <a:picLocks noChangeAspect="1"/>
          </p:cNvPicPr>
          <p:nvPr/>
        </p:nvPicPr>
        <p:blipFill rotWithShape="1">
          <a:blip r:embed="rId2"/>
          <a:srcRect l="5621" r="5245" b="13480"/>
          <a:stretch/>
        </p:blipFill>
        <p:spPr>
          <a:xfrm>
            <a:off x="0" y="1197543"/>
            <a:ext cx="5676504" cy="4462913"/>
          </a:xfrm>
          <a:prstGeom prst="rect">
            <a:avLst/>
          </a:prstGeom>
        </p:spPr>
      </p:pic>
    </p:spTree>
    <p:extLst>
      <p:ext uri="{BB962C8B-B14F-4D97-AF65-F5344CB8AC3E}">
        <p14:creationId xmlns:p14="http://schemas.microsoft.com/office/powerpoint/2010/main" val="294776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492D-A1B0-A3CA-9027-75F18B65711E}"/>
              </a:ext>
            </a:extLst>
          </p:cNvPr>
          <p:cNvSpPr>
            <a:spLocks noGrp="1"/>
          </p:cNvSpPr>
          <p:nvPr>
            <p:ph type="title"/>
          </p:nvPr>
        </p:nvSpPr>
        <p:spPr>
          <a:xfrm>
            <a:off x="223837" y="91622"/>
            <a:ext cx="11744325" cy="679904"/>
          </a:xfrm>
        </p:spPr>
        <p:txBody>
          <a:bodyPr>
            <a:normAutofit/>
          </a:bodyPr>
          <a:lstStyle/>
          <a:p>
            <a:pPr algn="ctr"/>
            <a:r>
              <a:rPr lang="en-US" sz="4000" dirty="0"/>
              <a:t>Modulation Schemes for IEEE 802.11 Standard (</a:t>
            </a:r>
            <a:r>
              <a:rPr lang="en-US" sz="4000" dirty="0" err="1"/>
              <a:t>WiFi</a:t>
            </a:r>
            <a:r>
              <a:rPr lang="en-US" sz="4000" dirty="0"/>
              <a:t>)</a:t>
            </a:r>
            <a:endParaRPr lang="en-IN" sz="4000" dirty="0"/>
          </a:p>
        </p:txBody>
      </p:sp>
      <p:sp>
        <p:nvSpPr>
          <p:cNvPr id="8" name="TextBox 7">
            <a:extLst>
              <a:ext uri="{FF2B5EF4-FFF2-40B4-BE49-F238E27FC236}">
                <a16:creationId xmlns:a16="http://schemas.microsoft.com/office/drawing/2014/main" id="{D56DF8EB-2F62-3358-564A-EC6CE378EB34}"/>
              </a:ext>
            </a:extLst>
          </p:cNvPr>
          <p:cNvSpPr txBox="1"/>
          <p:nvPr/>
        </p:nvSpPr>
        <p:spPr>
          <a:xfrm>
            <a:off x="110507" y="928956"/>
            <a:ext cx="6705682" cy="5647700"/>
          </a:xfrm>
          <a:prstGeom prst="rect">
            <a:avLst/>
          </a:prstGeom>
          <a:noFill/>
        </p:spPr>
        <p:txBody>
          <a:bodyPr wrap="square">
            <a:spAutoFit/>
          </a:bodyPr>
          <a:lstStyle/>
          <a:p>
            <a:r>
              <a:rPr lang="en-US" sz="1900" b="1" dirty="0"/>
              <a:t>1. Direct Sequence Spread Spectrum (DSSS)</a:t>
            </a:r>
          </a:p>
          <a:p>
            <a:pPr marL="285750" indent="-285750">
              <a:buFont typeface="Arial" panose="020B0604020202020204" pitchFamily="34" charset="0"/>
              <a:buChar char="•"/>
            </a:pPr>
            <a:r>
              <a:rPr lang="en-US" sz="1900" dirty="0"/>
              <a:t>Spreads data across a wide frequency band to reduce interference.</a:t>
            </a:r>
          </a:p>
          <a:p>
            <a:pPr marL="285750" indent="-285750">
              <a:buFont typeface="Arial" panose="020B0604020202020204" pitchFamily="34" charset="0"/>
              <a:buChar char="•"/>
            </a:pPr>
            <a:r>
              <a:rPr lang="en-US" sz="1900" dirty="0"/>
              <a:t>Low data rates.</a:t>
            </a:r>
          </a:p>
          <a:p>
            <a:pPr marL="285750" indent="-285750">
              <a:buFont typeface="Arial" panose="020B0604020202020204" pitchFamily="34" charset="0"/>
              <a:buChar char="•"/>
            </a:pPr>
            <a:r>
              <a:rPr lang="en-US" sz="1900" dirty="0"/>
              <a:t>Resistant to multipath fading.</a:t>
            </a:r>
          </a:p>
          <a:p>
            <a:pPr marL="285750" indent="-285750">
              <a:buFont typeface="Arial" panose="020B0604020202020204" pitchFamily="34" charset="0"/>
              <a:buChar char="•"/>
            </a:pPr>
            <a:endParaRPr lang="en-US" sz="1900" dirty="0"/>
          </a:p>
          <a:p>
            <a:r>
              <a:rPr lang="en-US" sz="1900" b="1" dirty="0"/>
              <a:t>2. Orthogonal Frequency Division Multiplexing (OFDM)</a:t>
            </a:r>
          </a:p>
          <a:p>
            <a:pPr marL="285750" indent="-285750">
              <a:buFont typeface="Arial" panose="020B0604020202020204" pitchFamily="34" charset="0"/>
              <a:buChar char="•"/>
            </a:pPr>
            <a:r>
              <a:rPr lang="en-US" sz="1900" dirty="0"/>
              <a:t>Divides the frequency band into multiple subcarriers, each carrying part of the data.</a:t>
            </a:r>
          </a:p>
          <a:p>
            <a:pPr marL="285750" indent="-285750">
              <a:buFont typeface="Arial" panose="020B0604020202020204" pitchFamily="34" charset="0"/>
              <a:buChar char="•"/>
            </a:pPr>
            <a:r>
              <a:rPr lang="en-US" sz="1900" dirty="0"/>
              <a:t>High spectral efficiency</a:t>
            </a:r>
          </a:p>
          <a:p>
            <a:pPr marL="285750" indent="-285750">
              <a:buFont typeface="Arial" panose="020B0604020202020204" pitchFamily="34" charset="0"/>
              <a:buChar char="•"/>
            </a:pPr>
            <a:r>
              <a:rPr lang="en-US" sz="1900" dirty="0"/>
              <a:t>high data rates.</a:t>
            </a:r>
          </a:p>
          <a:p>
            <a:pPr marL="285750" indent="-285750">
              <a:buFont typeface="Arial" panose="020B0604020202020204" pitchFamily="34" charset="0"/>
              <a:buChar char="•"/>
            </a:pPr>
            <a:r>
              <a:rPr lang="en-US" sz="1900" dirty="0"/>
              <a:t>Robust against multipath fading and interference.</a:t>
            </a:r>
          </a:p>
          <a:p>
            <a:pPr marL="285750" indent="-285750">
              <a:buFont typeface="Arial" panose="020B0604020202020204" pitchFamily="34" charset="0"/>
              <a:buChar char="•"/>
            </a:pPr>
            <a:endParaRPr lang="en-US" sz="1900" dirty="0"/>
          </a:p>
          <a:p>
            <a:r>
              <a:rPr lang="en-US" sz="1900" b="1" dirty="0"/>
              <a:t>3. Frequency Hopped Spread Spectrum (FHSS)</a:t>
            </a:r>
          </a:p>
          <a:p>
            <a:pPr marL="285750" indent="-285750">
              <a:buFont typeface="Arial" panose="020B0604020202020204" pitchFamily="34" charset="0"/>
              <a:buChar char="•"/>
            </a:pPr>
            <a:r>
              <a:rPr lang="en-US" sz="1900" dirty="0"/>
              <a:t>Rapidly changes the carrier frequency over a wide band in a pseudo-random sequence.</a:t>
            </a:r>
          </a:p>
          <a:p>
            <a:pPr marL="285750" indent="-285750">
              <a:buFont typeface="Arial" panose="020B0604020202020204" pitchFamily="34" charset="0"/>
              <a:buChar char="•"/>
            </a:pPr>
            <a:r>
              <a:rPr lang="en-US" sz="1900" dirty="0"/>
              <a:t>Offers good interference resistance and security.</a:t>
            </a:r>
          </a:p>
          <a:p>
            <a:pPr marL="285750" indent="-285750">
              <a:buFont typeface="Arial" panose="020B0604020202020204" pitchFamily="34" charset="0"/>
              <a:buChar char="•"/>
            </a:pPr>
            <a:r>
              <a:rPr lang="en-US" sz="1900" dirty="0"/>
              <a:t>Supports lower data rates </a:t>
            </a:r>
          </a:p>
          <a:p>
            <a:pPr marL="285750" indent="-285750">
              <a:buFont typeface="Arial" panose="020B0604020202020204" pitchFamily="34" charset="0"/>
              <a:buChar char="•"/>
            </a:pPr>
            <a:r>
              <a:rPr lang="en-US" sz="1900" dirty="0"/>
              <a:t>Less spectrum-efficient</a:t>
            </a:r>
          </a:p>
        </p:txBody>
      </p:sp>
      <p:pic>
        <p:nvPicPr>
          <p:cNvPr id="12" name="Picture 11">
            <a:extLst>
              <a:ext uri="{FF2B5EF4-FFF2-40B4-BE49-F238E27FC236}">
                <a16:creationId xmlns:a16="http://schemas.microsoft.com/office/drawing/2014/main" id="{0854E1AA-456D-2A0E-ADDD-F5ED81F3929F}"/>
              </a:ext>
            </a:extLst>
          </p:cNvPr>
          <p:cNvPicPr>
            <a:picLocks noChangeAspect="1"/>
          </p:cNvPicPr>
          <p:nvPr/>
        </p:nvPicPr>
        <p:blipFill>
          <a:blip r:embed="rId2"/>
          <a:stretch>
            <a:fillRect/>
          </a:stretch>
        </p:blipFill>
        <p:spPr>
          <a:xfrm>
            <a:off x="6816190" y="655977"/>
            <a:ext cx="5375810" cy="1450885"/>
          </a:xfrm>
          <a:prstGeom prst="rect">
            <a:avLst/>
          </a:prstGeom>
        </p:spPr>
      </p:pic>
      <p:pic>
        <p:nvPicPr>
          <p:cNvPr id="20" name="Picture 19">
            <a:extLst>
              <a:ext uri="{FF2B5EF4-FFF2-40B4-BE49-F238E27FC236}">
                <a16:creationId xmlns:a16="http://schemas.microsoft.com/office/drawing/2014/main" id="{D08C7263-A0A0-6DD7-3C2B-BE4B9FBD9726}"/>
              </a:ext>
            </a:extLst>
          </p:cNvPr>
          <p:cNvPicPr>
            <a:picLocks noChangeAspect="1"/>
          </p:cNvPicPr>
          <p:nvPr/>
        </p:nvPicPr>
        <p:blipFill rotWithShape="1">
          <a:blip r:embed="rId3"/>
          <a:srcRect t="9456"/>
          <a:stretch/>
        </p:blipFill>
        <p:spPr>
          <a:xfrm>
            <a:off x="7990794" y="2204564"/>
            <a:ext cx="3695824" cy="2647927"/>
          </a:xfrm>
          <a:prstGeom prst="rect">
            <a:avLst/>
          </a:prstGeom>
        </p:spPr>
      </p:pic>
      <p:pic>
        <p:nvPicPr>
          <p:cNvPr id="27" name="Picture 26">
            <a:extLst>
              <a:ext uri="{FF2B5EF4-FFF2-40B4-BE49-F238E27FC236}">
                <a16:creationId xmlns:a16="http://schemas.microsoft.com/office/drawing/2014/main" id="{F18E4C94-B404-C55B-8968-AF6AA95D0A8C}"/>
              </a:ext>
            </a:extLst>
          </p:cNvPr>
          <p:cNvPicPr>
            <a:picLocks noChangeAspect="1"/>
          </p:cNvPicPr>
          <p:nvPr/>
        </p:nvPicPr>
        <p:blipFill>
          <a:blip r:embed="rId4"/>
          <a:stretch>
            <a:fillRect/>
          </a:stretch>
        </p:blipFill>
        <p:spPr>
          <a:xfrm>
            <a:off x="7606574" y="4950194"/>
            <a:ext cx="4257676" cy="1907806"/>
          </a:xfrm>
          <a:prstGeom prst="rect">
            <a:avLst/>
          </a:prstGeom>
        </p:spPr>
      </p:pic>
    </p:spTree>
    <p:extLst>
      <p:ext uri="{BB962C8B-B14F-4D97-AF65-F5344CB8AC3E}">
        <p14:creationId xmlns:p14="http://schemas.microsoft.com/office/powerpoint/2010/main" val="424035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B8AD-C8B2-368C-C8DD-BCD327699986}"/>
              </a:ext>
            </a:extLst>
          </p:cNvPr>
          <p:cNvSpPr>
            <a:spLocks noGrp="1"/>
          </p:cNvSpPr>
          <p:nvPr>
            <p:ph type="title"/>
          </p:nvPr>
        </p:nvSpPr>
        <p:spPr>
          <a:xfrm>
            <a:off x="838200" y="365125"/>
            <a:ext cx="10515600" cy="471637"/>
          </a:xfrm>
        </p:spPr>
        <p:txBody>
          <a:bodyPr>
            <a:normAutofit fontScale="90000"/>
          </a:bodyPr>
          <a:lstStyle/>
          <a:p>
            <a:r>
              <a:rPr lang="en-US" dirty="0">
                <a:latin typeface="Times New Roman" panose="02020603050405020304" pitchFamily="18" charset="0"/>
                <a:cs typeface="Times New Roman" panose="02020603050405020304" pitchFamily="18" charset="0"/>
              </a:rPr>
              <a:t>6LowPAN Encapsulation Header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8D1CDEE-F686-B799-C9B8-3F72BC5C0C32}"/>
              </a:ext>
            </a:extLst>
          </p:cNvPr>
          <p:cNvPicPr>
            <a:picLocks noGrp="1" noChangeAspect="1"/>
          </p:cNvPicPr>
          <p:nvPr>
            <p:ph idx="1"/>
          </p:nvPr>
        </p:nvPicPr>
        <p:blipFill>
          <a:blip r:embed="rId2"/>
          <a:stretch>
            <a:fillRect/>
          </a:stretch>
        </p:blipFill>
        <p:spPr>
          <a:xfrm>
            <a:off x="84179" y="1518940"/>
            <a:ext cx="7805166" cy="5193552"/>
          </a:xfrm>
        </p:spPr>
      </p:pic>
      <p:sp>
        <p:nvSpPr>
          <p:cNvPr id="3" name="Rectangle 1">
            <a:extLst>
              <a:ext uri="{FF2B5EF4-FFF2-40B4-BE49-F238E27FC236}">
                <a16:creationId xmlns:a16="http://schemas.microsoft.com/office/drawing/2014/main" id="{EEC2564C-13C0-9ADA-7CAB-BE635D9F0556}"/>
              </a:ext>
            </a:extLst>
          </p:cNvPr>
          <p:cNvSpPr>
            <a:spLocks noChangeArrowheads="1"/>
          </p:cNvSpPr>
          <p:nvPr/>
        </p:nvSpPr>
        <p:spPr bwMode="auto">
          <a:xfrm>
            <a:off x="204787" y="836762"/>
            <a:ext cx="117824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highlight>
                  <a:srgbClr val="FFFF00"/>
                </a:highlight>
                <a:latin typeface="Arial" panose="020B0604020202020204" pitchFamily="34" charset="0"/>
              </a:rPr>
              <a:t>6LoWPAN enables low-power, low-data-rate, short-range communication with IPv6 compatibility and mesh networking capabilities.</a:t>
            </a:r>
          </a:p>
        </p:txBody>
      </p:sp>
      <p:sp>
        <p:nvSpPr>
          <p:cNvPr id="6" name="TextBox 5">
            <a:extLst>
              <a:ext uri="{FF2B5EF4-FFF2-40B4-BE49-F238E27FC236}">
                <a16:creationId xmlns:a16="http://schemas.microsoft.com/office/drawing/2014/main" id="{9353CC1A-0523-D102-5E9B-C947724CB79A}"/>
              </a:ext>
            </a:extLst>
          </p:cNvPr>
          <p:cNvSpPr txBox="1"/>
          <p:nvPr/>
        </p:nvSpPr>
        <p:spPr>
          <a:xfrm>
            <a:off x="7889345" y="1308399"/>
            <a:ext cx="4097867" cy="3693319"/>
          </a:xfrm>
          <a:prstGeom prst="rect">
            <a:avLst/>
          </a:prstGeom>
          <a:noFill/>
        </p:spPr>
        <p:txBody>
          <a:bodyPr wrap="square">
            <a:spAutoFit/>
          </a:bodyPr>
          <a:lstStyle/>
          <a:p>
            <a:pPr algn="l">
              <a:buFont typeface="Arial" panose="020B0604020202020204" pitchFamily="34" charset="0"/>
              <a:buChar char="•"/>
            </a:pPr>
            <a:r>
              <a:rPr lang="en-US" b="1" i="0" dirty="0">
                <a:solidFill>
                  <a:srgbClr val="111111"/>
                </a:solidFill>
                <a:effectLst/>
                <a:highlight>
                  <a:srgbClr val="00FF00"/>
                </a:highlight>
                <a:latin typeface="-apple-system"/>
              </a:rPr>
              <a:t>6LoWPAN</a:t>
            </a:r>
            <a:r>
              <a:rPr lang="en-US" b="0" i="0" dirty="0">
                <a:solidFill>
                  <a:srgbClr val="111111"/>
                </a:solidFill>
                <a:effectLst/>
                <a:highlight>
                  <a:srgbClr val="00FF00"/>
                </a:highlight>
                <a:latin typeface="-apple-system"/>
              </a:rPr>
              <a:t>: Low power, low data rate (up to 250 kbps), short range (10-30 meters indoors), IPv6 compatibility, and mesh networking.</a:t>
            </a:r>
          </a:p>
          <a:p>
            <a:pPr algn="l">
              <a:buFont typeface="Arial" panose="020B0604020202020204" pitchFamily="34" charset="0"/>
              <a:buChar char="•"/>
            </a:pPr>
            <a:r>
              <a:rPr lang="en-US" b="1" i="0" dirty="0">
                <a:solidFill>
                  <a:srgbClr val="111111"/>
                </a:solidFill>
                <a:effectLst/>
                <a:highlight>
                  <a:srgbClr val="00FF00"/>
                </a:highlight>
                <a:latin typeface="-apple-system"/>
              </a:rPr>
              <a:t>IEEE 802.15.4</a:t>
            </a:r>
            <a:r>
              <a:rPr lang="en-US" b="0" i="0" dirty="0">
                <a:solidFill>
                  <a:srgbClr val="111111"/>
                </a:solidFill>
                <a:effectLst/>
                <a:highlight>
                  <a:srgbClr val="00FF00"/>
                </a:highlight>
                <a:latin typeface="-apple-system"/>
              </a:rPr>
              <a:t>: Low power, low data rate (up to 250 kbps), short range (10-30 meters).</a:t>
            </a:r>
          </a:p>
          <a:p>
            <a:pPr algn="l">
              <a:buFont typeface="Arial" panose="020B0604020202020204" pitchFamily="34" charset="0"/>
              <a:buChar char="•"/>
            </a:pPr>
            <a:r>
              <a:rPr lang="en-US" b="1" i="0" dirty="0">
                <a:solidFill>
                  <a:srgbClr val="111111"/>
                </a:solidFill>
                <a:effectLst/>
                <a:highlight>
                  <a:srgbClr val="00FF00"/>
                </a:highlight>
                <a:latin typeface="-apple-system"/>
              </a:rPr>
              <a:t>IEEE 802.11 (Wi-Fi)</a:t>
            </a:r>
            <a:r>
              <a:rPr lang="en-US" b="0" i="0" dirty="0">
                <a:solidFill>
                  <a:srgbClr val="111111"/>
                </a:solidFill>
                <a:effectLst/>
                <a:highlight>
                  <a:srgbClr val="00FF00"/>
                </a:highlight>
                <a:latin typeface="-apple-system"/>
              </a:rPr>
              <a:t>: Higher power, high data rate (up to several Gbps), longer range (up to 100 meters indoors).</a:t>
            </a:r>
          </a:p>
          <a:p>
            <a:pPr algn="l">
              <a:buFont typeface="Arial" panose="020B0604020202020204" pitchFamily="34" charset="0"/>
              <a:buChar char="•"/>
            </a:pPr>
            <a:r>
              <a:rPr lang="en-US" b="1" i="0" dirty="0" err="1">
                <a:solidFill>
                  <a:srgbClr val="111111"/>
                </a:solidFill>
                <a:effectLst/>
                <a:highlight>
                  <a:srgbClr val="00FF00"/>
                </a:highlight>
                <a:latin typeface="-apple-system"/>
              </a:rPr>
              <a:t>LoRaWAN</a:t>
            </a:r>
            <a:r>
              <a:rPr lang="en-US" b="0" i="0" dirty="0">
                <a:solidFill>
                  <a:srgbClr val="111111"/>
                </a:solidFill>
                <a:effectLst/>
                <a:highlight>
                  <a:srgbClr val="00FF00"/>
                </a:highlight>
                <a:latin typeface="-apple-system"/>
              </a:rPr>
              <a:t>: Low power, low data rate, long-range communication (up to 15 km in rural areas), with strong security.</a:t>
            </a:r>
          </a:p>
        </p:txBody>
      </p:sp>
    </p:spTree>
    <p:extLst>
      <p:ext uri="{BB962C8B-B14F-4D97-AF65-F5344CB8AC3E}">
        <p14:creationId xmlns:p14="http://schemas.microsoft.com/office/powerpoint/2010/main" val="289125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1134-7086-27B3-08D9-2EB7981A70BC}"/>
              </a:ext>
            </a:extLst>
          </p:cNvPr>
          <p:cNvSpPr>
            <a:spLocks noGrp="1"/>
          </p:cNvSpPr>
          <p:nvPr>
            <p:ph type="title"/>
          </p:nvPr>
        </p:nvSpPr>
        <p:spPr>
          <a:xfrm>
            <a:off x="838200" y="365126"/>
            <a:ext cx="10515600" cy="315912"/>
          </a:xfrm>
        </p:spPr>
        <p:txBody>
          <a:bodyPr>
            <a:normAutofit fontScale="90000"/>
          </a:bodyPr>
          <a:lstStyle/>
          <a:p>
            <a:r>
              <a:rPr lang="en-US" dirty="0">
                <a:latin typeface="Times New Roman" panose="02020603050405020304" pitchFamily="18" charset="0"/>
                <a:cs typeface="Times New Roman" panose="02020603050405020304" pitchFamily="18" charset="0"/>
              </a:rPr>
              <a:t>IPv6 Header Compression using HC1</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384774-82F6-AF42-FD54-8A921DE93CB4}"/>
              </a:ext>
            </a:extLst>
          </p:cNvPr>
          <p:cNvSpPr>
            <a:spLocks noGrp="1"/>
          </p:cNvSpPr>
          <p:nvPr>
            <p:ph idx="1"/>
          </p:nvPr>
        </p:nvSpPr>
        <p:spPr>
          <a:xfrm>
            <a:off x="838200" y="785004"/>
            <a:ext cx="10515600" cy="5391959"/>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first two bits of dispatch byte are defined as follows: bits 00 for not a 6LowPAN frame, bits 01 for IPv6 addressing header, bits 10 for mesh header, bits 11 for fragmentation header.</a:t>
            </a:r>
          </a:p>
          <a:p>
            <a:r>
              <a:rPr lang="en-US" sz="1800" b="0" i="0" dirty="0">
                <a:solidFill>
                  <a:srgbClr val="000000"/>
                </a:solidFill>
                <a:effectLst/>
                <a:latin typeface="Times New Roman" panose="02020603050405020304" pitchFamily="18" charset="0"/>
                <a:cs typeface="Times New Roman" panose="02020603050405020304" pitchFamily="18" charset="0"/>
              </a:rPr>
              <a:t>The last two bits of dispatch byte are defined as follows: bits 01 for uncompressed and bits 10 for compressed IPv6 header. In </a:t>
            </a:r>
            <a:r>
              <a:rPr lang="en-US" sz="1800" b="0" i="1" dirty="0">
                <a:solidFill>
                  <a:srgbClr val="000000"/>
                </a:solidFill>
                <a:effectLst/>
                <a:latin typeface="Times New Roman" panose="02020603050405020304" pitchFamily="18" charset="0"/>
                <a:cs typeface="Times New Roman" panose="02020603050405020304" pitchFamily="18" charset="0"/>
              </a:rPr>
              <a:t>Source Address (SA) </a:t>
            </a:r>
            <a:r>
              <a:rPr lang="en-US" sz="1800" b="0" i="0" dirty="0">
                <a:solidFill>
                  <a:srgbClr val="000000"/>
                </a:solidFill>
                <a:effectLst/>
                <a:latin typeface="Times New Roman" panose="02020603050405020304" pitchFamily="18" charset="0"/>
                <a:cs typeface="Times New Roman" panose="02020603050405020304" pitchFamily="18" charset="0"/>
              </a:rPr>
              <a:t>and </a:t>
            </a:r>
            <a:r>
              <a:rPr lang="en-US" sz="1800" b="0" i="1" dirty="0">
                <a:solidFill>
                  <a:srgbClr val="000000"/>
                </a:solidFill>
                <a:effectLst/>
                <a:latin typeface="Times New Roman" panose="02020603050405020304" pitchFamily="18" charset="0"/>
                <a:cs typeface="Times New Roman" panose="02020603050405020304" pitchFamily="18" charset="0"/>
              </a:rPr>
              <a:t>Destination Address (DA)</a:t>
            </a:r>
            <a:r>
              <a:rPr lang="en-US" sz="1800" b="0" i="0" dirty="0">
                <a:solidFill>
                  <a:srgbClr val="000000"/>
                </a:solidFill>
                <a:effectLst/>
                <a:latin typeface="Times New Roman" panose="02020603050405020304" pitchFamily="18" charset="0"/>
                <a:cs typeface="Times New Roman" panose="02020603050405020304" pitchFamily="18" charset="0"/>
              </a:rPr>
              <a:t>, first and third bits of Byte 2 are source and destination prefixes respectively. These are compressed and derived from link-layer address and 0 otherwise. The second and fourth bits of Byte 2 are source and destination interface IDs, respectively. These are compressed and derived from link-layer address and 0 otherwise. In </a:t>
            </a:r>
            <a:r>
              <a:rPr lang="en-US" sz="1800" b="0" i="1" dirty="0">
                <a:solidFill>
                  <a:srgbClr val="000000"/>
                </a:solidFill>
                <a:effectLst/>
                <a:latin typeface="Times New Roman" panose="02020603050405020304" pitchFamily="18" charset="0"/>
                <a:cs typeface="Times New Roman" panose="02020603050405020304" pitchFamily="18" charset="0"/>
              </a:rPr>
              <a:t>Traffic class and Flow label (TF)</a:t>
            </a:r>
            <a:r>
              <a:rPr lang="en-US" sz="1800" b="0" i="0" dirty="0">
                <a:solidFill>
                  <a:srgbClr val="000000"/>
                </a:solidFill>
                <a:effectLst/>
                <a:latin typeface="Times New Roman" panose="02020603050405020304" pitchFamily="18" charset="0"/>
                <a:cs typeface="Times New Roman" panose="02020603050405020304" pitchFamily="18" charset="0"/>
              </a:rPr>
              <a:t>, bit 1 is present if both are zero. In </a:t>
            </a:r>
            <a:r>
              <a:rPr lang="en-US" sz="1800" b="0" i="1" dirty="0">
                <a:solidFill>
                  <a:srgbClr val="000000"/>
                </a:solidFill>
                <a:effectLst/>
                <a:latin typeface="Times New Roman" panose="02020603050405020304" pitchFamily="18" charset="0"/>
                <a:cs typeface="Times New Roman" panose="02020603050405020304" pitchFamily="18" charset="0"/>
              </a:rPr>
              <a:t>Next Header (NH)</a:t>
            </a:r>
            <a:r>
              <a:rPr lang="en-US" sz="1800" b="0" i="0" dirty="0">
                <a:solidFill>
                  <a:srgbClr val="000000"/>
                </a:solidFill>
                <a:effectLst/>
                <a:latin typeface="Times New Roman" panose="02020603050405020304" pitchFamily="18" charset="0"/>
                <a:cs typeface="Times New Roman" panose="02020603050405020304" pitchFamily="18" charset="0"/>
              </a:rPr>
              <a:t>, bits 00, 01, 10, and 11 denote uncompressed header, packet uses UDP, TCP and ICMP, respectively. Finally, in </a:t>
            </a:r>
            <a:r>
              <a:rPr lang="en-US" sz="1800" b="0" i="1" dirty="0">
                <a:solidFill>
                  <a:srgbClr val="000000"/>
                </a:solidFill>
                <a:effectLst/>
                <a:latin typeface="Times New Roman" panose="02020603050405020304" pitchFamily="18" charset="0"/>
                <a:cs typeface="Times New Roman" panose="02020603050405020304" pitchFamily="18" charset="0"/>
              </a:rPr>
              <a:t>HC2</a:t>
            </a:r>
            <a:r>
              <a:rPr lang="en-US" sz="1800" b="0" i="0" dirty="0">
                <a:solidFill>
                  <a:srgbClr val="000000"/>
                </a:solidFill>
                <a:effectLst/>
                <a:latin typeface="Times New Roman" panose="02020603050405020304" pitchFamily="18" charset="0"/>
                <a:cs typeface="Times New Roman" panose="02020603050405020304" pitchFamily="18" charset="0"/>
              </a:rPr>
              <a:t>, bit 1 is used for compression of transport layer using HC2 and bit 0 if uncompressed.</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C797BD8-74E1-2663-E5F9-1492C374B93E}"/>
              </a:ext>
            </a:extLst>
          </p:cNvPr>
          <p:cNvPicPr>
            <a:picLocks noChangeAspect="1"/>
          </p:cNvPicPr>
          <p:nvPr/>
        </p:nvPicPr>
        <p:blipFill>
          <a:blip r:embed="rId2"/>
          <a:stretch>
            <a:fillRect/>
          </a:stretch>
        </p:blipFill>
        <p:spPr>
          <a:xfrm>
            <a:off x="1178404" y="4429521"/>
            <a:ext cx="10006642" cy="2346591"/>
          </a:xfrm>
          <a:prstGeom prst="rect">
            <a:avLst/>
          </a:prstGeom>
        </p:spPr>
      </p:pic>
    </p:spTree>
    <p:extLst>
      <p:ext uri="{BB962C8B-B14F-4D97-AF65-F5344CB8AC3E}">
        <p14:creationId xmlns:p14="http://schemas.microsoft.com/office/powerpoint/2010/main" val="206209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1DC3-ED9B-C476-94C1-7B1B51DCCC46}"/>
              </a:ext>
            </a:extLst>
          </p:cNvPr>
          <p:cNvSpPr>
            <a:spLocks noGrp="1"/>
          </p:cNvSpPr>
          <p:nvPr>
            <p:ph type="title"/>
          </p:nvPr>
        </p:nvSpPr>
        <p:spPr>
          <a:xfrm>
            <a:off x="838200" y="18255"/>
            <a:ext cx="10515600" cy="1325563"/>
          </a:xfrm>
        </p:spPr>
        <p:txBody>
          <a:bodyPr/>
          <a:lstStyle/>
          <a:p>
            <a:r>
              <a:rPr lang="en-US" dirty="0">
                <a:latin typeface="Times New Roman" panose="02020603050405020304" pitchFamily="18" charset="0"/>
                <a:cs typeface="Times New Roman" panose="02020603050405020304" pitchFamily="18" charset="0"/>
              </a:rPr>
              <a:t>IPv6 Header Compression using Improved Header Compression (IPHC)</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EAEB43-6608-AF6B-79D1-55589957F9A1}"/>
              </a:ext>
            </a:extLst>
          </p:cNvPr>
          <p:cNvSpPr>
            <a:spLocks noGrp="1"/>
          </p:cNvSpPr>
          <p:nvPr>
            <p:ph idx="1"/>
          </p:nvPr>
        </p:nvSpPr>
        <p:spPr>
          <a:xfrm>
            <a:off x="838200" y="1446063"/>
            <a:ext cx="10515600" cy="4351338"/>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Let us discuss IPv6 header compression using improved header compression (IPHC). In the case of </a:t>
            </a:r>
            <a:r>
              <a:rPr lang="en-US" sz="1800" b="0" i="0" dirty="0" err="1">
                <a:solidFill>
                  <a:srgbClr val="000000"/>
                </a:solidFill>
                <a:effectLst/>
                <a:latin typeface="Times New Roman" panose="02020603050405020304" pitchFamily="18" charset="0"/>
                <a:cs typeface="Times New Roman" panose="02020603050405020304" pitchFamily="18" charset="0"/>
              </a:rPr>
              <a:t>linklocal</a:t>
            </a:r>
            <a:r>
              <a:rPr lang="en-US" sz="1800" b="0" i="0" dirty="0">
                <a:solidFill>
                  <a:srgbClr val="000000"/>
                </a:solidFill>
                <a:effectLst/>
                <a:latin typeface="Times New Roman" panose="02020603050405020304" pitchFamily="18" charset="0"/>
                <a:cs typeface="Times New Roman" panose="02020603050405020304" pitchFamily="18" charset="0"/>
              </a:rPr>
              <a:t> communication, 40 bytes IPv6 header can be compressed to 2 bytes in the best case. However, for routing over multiple IP hops, that can be compressed to 7 bytes. There is a context-based efficient compression technique for multicast and global IPv6 addresses in addition to link-local and unicast addresses. The prefixes of addresses are obtained from the network using a context-based approach.</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In </a:t>
            </a:r>
            <a:r>
              <a:rPr lang="en-US" sz="1800" b="0" i="0" dirty="0">
                <a:solidFill>
                  <a:srgbClr val="0000FF"/>
                </a:solidFill>
                <a:effectLst/>
                <a:latin typeface="Times New Roman" panose="02020603050405020304" pitchFamily="18" charset="0"/>
                <a:cs typeface="Times New Roman" panose="02020603050405020304" pitchFamily="18" charset="0"/>
              </a:rPr>
              <a:t>Figure 2.36</a:t>
            </a:r>
            <a:r>
              <a:rPr lang="en-US" sz="1800" b="0" i="0" dirty="0">
                <a:solidFill>
                  <a:srgbClr val="000000"/>
                </a:solidFill>
                <a:effectLst/>
                <a:latin typeface="Times New Roman" panose="02020603050405020304" pitchFamily="18" charset="0"/>
                <a:cs typeface="Times New Roman" panose="02020603050405020304" pitchFamily="18" charset="0"/>
              </a:rPr>
              <a:t>, bits 011 if we use IPHC, bit 0 for TF, and bit 1 for NH. Here, the next header is compressed using NHC. How the hop limit is compressed is shown in the HLIM field. This field is 00, 01, 10, and 11, for inline, 1, 64, 255, respectively. </a:t>
            </a:r>
            <a:r>
              <a:rPr lang="en-US" sz="1800" b="0" i="1" dirty="0">
                <a:solidFill>
                  <a:srgbClr val="000000"/>
                </a:solidFill>
                <a:effectLst/>
                <a:latin typeface="Times New Roman" panose="02020603050405020304" pitchFamily="18" charset="0"/>
                <a:cs typeface="Times New Roman" panose="02020603050405020304" pitchFamily="18" charset="0"/>
              </a:rPr>
              <a:t>CID </a:t>
            </a:r>
            <a:r>
              <a:rPr lang="en-US" sz="1800" b="0" i="0" dirty="0">
                <a:solidFill>
                  <a:srgbClr val="000000"/>
                </a:solidFill>
                <a:effectLst/>
                <a:latin typeface="Times New Roman" panose="02020603050405020304" pitchFamily="18" charset="0"/>
                <a:cs typeface="Times New Roman" panose="02020603050405020304" pitchFamily="18" charset="0"/>
              </a:rPr>
              <a:t>is Context Identifier Extension = 1. 8 bit CIE field follows after DAM (Destination Address Mode) field. </a:t>
            </a:r>
            <a:r>
              <a:rPr lang="en-US" sz="1800" b="0" i="1" dirty="0">
                <a:solidFill>
                  <a:srgbClr val="000000"/>
                </a:solidFill>
                <a:effectLst/>
                <a:latin typeface="Times New Roman" panose="02020603050405020304" pitchFamily="18" charset="0"/>
                <a:cs typeface="Times New Roman" panose="02020603050405020304" pitchFamily="18" charset="0"/>
              </a:rPr>
              <a:t>S/DAC </a:t>
            </a:r>
            <a:r>
              <a:rPr lang="en-US" sz="1800" b="0" i="0" dirty="0">
                <a:solidFill>
                  <a:srgbClr val="000000"/>
                </a:solidFill>
                <a:effectLst/>
                <a:latin typeface="Times New Roman" panose="02020603050405020304" pitchFamily="18" charset="0"/>
                <a:cs typeface="Times New Roman" panose="02020603050405020304" pitchFamily="18" charset="0"/>
              </a:rPr>
              <a:t>denotes Source/Destination Address Compression: whether the compression is stateless (bit 0) or context-based (bit 1). The field </a:t>
            </a:r>
            <a:r>
              <a:rPr lang="en-US" sz="1800" b="0" i="1" dirty="0">
                <a:solidFill>
                  <a:srgbClr val="000000"/>
                </a:solidFill>
                <a:effectLst/>
                <a:latin typeface="Times New Roman" panose="02020603050405020304" pitchFamily="18" charset="0"/>
                <a:cs typeface="Times New Roman" panose="02020603050405020304" pitchFamily="18" charset="0"/>
              </a:rPr>
              <a:t>M </a:t>
            </a:r>
            <a:r>
              <a:rPr lang="en-US" sz="1800" b="0" i="0" dirty="0">
                <a:solidFill>
                  <a:srgbClr val="000000"/>
                </a:solidFill>
                <a:effectLst/>
                <a:latin typeface="Times New Roman" panose="02020603050405020304" pitchFamily="18" charset="0"/>
                <a:cs typeface="Times New Roman" panose="02020603050405020304" pitchFamily="18" charset="0"/>
              </a:rPr>
              <a:t>is 1 if the destination address is multicast. </a:t>
            </a:r>
            <a:r>
              <a:rPr lang="en-US" sz="1800" b="0" i="1" dirty="0">
                <a:solidFill>
                  <a:srgbClr val="000000"/>
                </a:solidFill>
                <a:effectLst/>
                <a:latin typeface="Times New Roman" panose="02020603050405020304" pitchFamily="18" charset="0"/>
                <a:cs typeface="Times New Roman" panose="02020603050405020304" pitchFamily="18" charset="0"/>
              </a:rPr>
              <a:t>S/DAM </a:t>
            </a:r>
            <a:r>
              <a:rPr lang="en-US" sz="1800" b="0" i="0" dirty="0">
                <a:solidFill>
                  <a:srgbClr val="000000"/>
                </a:solidFill>
                <a:effectLst/>
                <a:latin typeface="Times New Roman" panose="02020603050405020304" pitchFamily="18" charset="0"/>
                <a:cs typeface="Times New Roman" panose="02020603050405020304" pitchFamily="18" charset="0"/>
              </a:rPr>
              <a:t>denotes source/destination address mode. This is used to know the number of bits or types of source/destination addresses.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85C079-7989-2FA6-D095-4B8BBA09C83F}"/>
              </a:ext>
            </a:extLst>
          </p:cNvPr>
          <p:cNvPicPr>
            <a:picLocks noChangeAspect="1"/>
          </p:cNvPicPr>
          <p:nvPr/>
        </p:nvPicPr>
        <p:blipFill>
          <a:blip r:embed="rId2"/>
          <a:stretch>
            <a:fillRect/>
          </a:stretch>
        </p:blipFill>
        <p:spPr>
          <a:xfrm>
            <a:off x="1995488" y="4856710"/>
            <a:ext cx="7546586" cy="1881381"/>
          </a:xfrm>
          <a:prstGeom prst="rect">
            <a:avLst/>
          </a:prstGeom>
        </p:spPr>
      </p:pic>
    </p:spTree>
    <p:extLst>
      <p:ext uri="{BB962C8B-B14F-4D97-AF65-F5344CB8AC3E}">
        <p14:creationId xmlns:p14="http://schemas.microsoft.com/office/powerpoint/2010/main" val="2087661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DFBD-F349-7182-DD6B-35885EE3E92D}"/>
              </a:ext>
            </a:extLst>
          </p:cNvPr>
          <p:cNvSpPr>
            <a:spLocks noGrp="1"/>
          </p:cNvSpPr>
          <p:nvPr>
            <p:ph type="title"/>
          </p:nvPr>
        </p:nvSpPr>
        <p:spPr>
          <a:xfrm>
            <a:off x="333554" y="127001"/>
            <a:ext cx="10515600" cy="394000"/>
          </a:xfrm>
        </p:spPr>
        <p:txBody>
          <a:bodyPr>
            <a:normAutofit fontScale="90000"/>
          </a:bodyPr>
          <a:lstStyle/>
          <a:p>
            <a:r>
              <a:rPr lang="en-US" dirty="0">
                <a:latin typeface="Times New Roman" panose="02020603050405020304" pitchFamily="18" charset="0"/>
                <a:cs typeface="Times New Roman" panose="02020603050405020304" pitchFamily="18" charset="0"/>
              </a:rPr>
              <a:t>Fragment Header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F7184D-5445-E3A1-AFC7-8D133B65F324}"/>
              </a:ext>
            </a:extLst>
          </p:cNvPr>
          <p:cNvSpPr>
            <a:spLocks noGrp="1"/>
          </p:cNvSpPr>
          <p:nvPr>
            <p:ph idx="1"/>
          </p:nvPr>
        </p:nvSpPr>
        <p:spPr>
          <a:xfrm>
            <a:off x="190500" y="809625"/>
            <a:ext cx="11772900" cy="3781425"/>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A large size payload of IPv6 cannot be transmitted over IEEE 802.15.4 networks. The size of the fragment is decided by the maximum frame size at the data link layer. Adaptation layer receives the packet from the network layer and fragments it in case the unfragmented payload is too large before sending it to the MAC layer</a:t>
            </a:r>
          </a:p>
          <a:p>
            <a:r>
              <a:rPr lang="en-US" dirty="0">
                <a:latin typeface="Times New Roman" panose="02020603050405020304" pitchFamily="18" charset="0"/>
                <a:cs typeface="Times New Roman" panose="02020603050405020304" pitchFamily="18" charset="0"/>
              </a:rPr>
              <a:t>Datagram size - so that the receiver allocates a buffer in the case out of order arrival. If any fragment arrives at the receiver, it knows the total unfragmented size. That is why the original size is included with all fragments. </a:t>
            </a:r>
          </a:p>
          <a:p>
            <a:r>
              <a:rPr lang="en-US" dirty="0">
                <a:latin typeface="Times New Roman" panose="02020603050405020304" pitchFamily="18" charset="0"/>
                <a:cs typeface="Times New Roman" panose="02020603050405020304" pitchFamily="18" charset="0"/>
              </a:rPr>
              <a:t>Datagram tag - unique tag given to the set of fragments corresponding to the same IP packet. </a:t>
            </a:r>
          </a:p>
          <a:p>
            <a:r>
              <a:rPr lang="en-US" dirty="0">
                <a:latin typeface="Times New Roman" panose="02020603050405020304" pitchFamily="18" charset="0"/>
                <a:cs typeface="Times New Roman" panose="02020603050405020304" pitchFamily="18" charset="0"/>
              </a:rPr>
              <a:t>Datagram offset - position of fragment within the unfragmented payload</a:t>
            </a:r>
          </a:p>
          <a:p>
            <a:r>
              <a:rPr lang="en-US" dirty="0">
                <a:latin typeface="Times New Roman" panose="02020603050405020304" pitchFamily="18" charset="0"/>
                <a:cs typeface="Times New Roman" panose="02020603050405020304" pitchFamily="18" charset="0"/>
              </a:rPr>
              <a:t>Reassembly timer - The maximum reassembly time is 60 seconds from the receipt of the first fragment. If only some fragments arrive, then all fragments are discarded.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64D8C0-CEEF-7CC8-976D-B68CDA476F88}"/>
              </a:ext>
            </a:extLst>
          </p:cNvPr>
          <p:cNvPicPr>
            <a:picLocks noChangeAspect="1"/>
          </p:cNvPicPr>
          <p:nvPr/>
        </p:nvPicPr>
        <p:blipFill>
          <a:blip r:embed="rId2"/>
          <a:stretch>
            <a:fillRect/>
          </a:stretch>
        </p:blipFill>
        <p:spPr>
          <a:xfrm>
            <a:off x="2733675" y="4523910"/>
            <a:ext cx="6458309" cy="2334090"/>
          </a:xfrm>
          <a:prstGeom prst="rect">
            <a:avLst/>
          </a:prstGeom>
        </p:spPr>
      </p:pic>
    </p:spTree>
    <p:extLst>
      <p:ext uri="{BB962C8B-B14F-4D97-AF65-F5344CB8AC3E}">
        <p14:creationId xmlns:p14="http://schemas.microsoft.com/office/powerpoint/2010/main" val="1845775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064E-2F2A-FF48-C8B2-F0727AB973D9}"/>
              </a:ext>
            </a:extLst>
          </p:cNvPr>
          <p:cNvSpPr>
            <a:spLocks noGrp="1"/>
          </p:cNvSpPr>
          <p:nvPr>
            <p:ph type="title"/>
          </p:nvPr>
        </p:nvSpPr>
        <p:spPr>
          <a:xfrm>
            <a:off x="181155" y="141288"/>
            <a:ext cx="10515600" cy="532022"/>
          </a:xfrm>
        </p:spPr>
        <p:txBody>
          <a:bodyPr>
            <a:normAutofit fontScale="90000"/>
          </a:bodyPr>
          <a:lstStyle/>
          <a:p>
            <a:r>
              <a:rPr lang="en-US" dirty="0">
                <a:latin typeface="Times New Roman" panose="02020603050405020304" pitchFamily="18" charset="0"/>
                <a:cs typeface="Times New Roman" panose="02020603050405020304" pitchFamily="18" charset="0"/>
              </a:rPr>
              <a:t>Mesh Addressing Header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CAD250-C80C-0935-E0FE-48AE810FD2E5}"/>
              </a:ext>
            </a:extLst>
          </p:cNvPr>
          <p:cNvSpPr>
            <a:spLocks noGrp="1"/>
          </p:cNvSpPr>
          <p:nvPr>
            <p:ph idx="1"/>
          </p:nvPr>
        </p:nvSpPr>
        <p:spPr>
          <a:xfrm>
            <a:off x="181155" y="897148"/>
            <a:ext cx="11744145" cy="5279815"/>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routing is also done by adaptation layer in 6LowPAN. </a:t>
            </a:r>
          </a:p>
          <a:p>
            <a:r>
              <a:rPr lang="en-US" sz="1800" b="0" i="1" dirty="0">
                <a:solidFill>
                  <a:srgbClr val="000000"/>
                </a:solidFill>
                <a:effectLst/>
                <a:latin typeface="Times New Roman" panose="02020603050405020304" pitchFamily="18" charset="0"/>
                <a:cs typeface="Times New Roman" panose="02020603050405020304" pitchFamily="18" charset="0"/>
              </a:rPr>
              <a:t>Hop limit </a:t>
            </a:r>
            <a:r>
              <a:rPr lang="en-US" sz="1800" b="0" i="0" dirty="0">
                <a:solidFill>
                  <a:srgbClr val="000000"/>
                </a:solidFill>
                <a:effectLst/>
                <a:latin typeface="Times New Roman" panose="02020603050405020304" pitchFamily="18" charset="0"/>
                <a:cs typeface="Times New Roman" panose="02020603050405020304" pitchFamily="18" charset="0"/>
              </a:rPr>
              <a:t>is the maximum number of hops for forwarding the packets. The hop limit is decremented by one at each forwarding node. The packet is discarded if the hop limit hits zero.</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B07882-27AC-2D6F-68EF-C451ADA917A7}"/>
              </a:ext>
            </a:extLst>
          </p:cNvPr>
          <p:cNvPicPr>
            <a:picLocks noChangeAspect="1"/>
          </p:cNvPicPr>
          <p:nvPr/>
        </p:nvPicPr>
        <p:blipFill>
          <a:blip r:embed="rId2"/>
          <a:stretch>
            <a:fillRect/>
          </a:stretch>
        </p:blipFill>
        <p:spPr>
          <a:xfrm>
            <a:off x="1052423" y="3618718"/>
            <a:ext cx="9644332" cy="2110357"/>
          </a:xfrm>
          <a:prstGeom prst="rect">
            <a:avLst/>
          </a:prstGeom>
        </p:spPr>
      </p:pic>
    </p:spTree>
    <p:extLst>
      <p:ext uri="{BB962C8B-B14F-4D97-AF65-F5344CB8AC3E}">
        <p14:creationId xmlns:p14="http://schemas.microsoft.com/office/powerpoint/2010/main" val="583376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C3B5-987A-E6BF-4C33-6CBB97B7D155}"/>
              </a:ext>
            </a:extLst>
          </p:cNvPr>
          <p:cNvSpPr>
            <a:spLocks noGrp="1"/>
          </p:cNvSpPr>
          <p:nvPr>
            <p:ph type="title"/>
          </p:nvPr>
        </p:nvSpPr>
        <p:spPr>
          <a:xfrm>
            <a:off x="7239001" y="1120163"/>
            <a:ext cx="5219700" cy="338466"/>
          </a:xfrm>
        </p:spPr>
        <p:txBody>
          <a:bodyPr>
            <a:noAutofit/>
          </a:bodyPr>
          <a:lstStyle/>
          <a:p>
            <a:pPr algn="ctr"/>
            <a:r>
              <a:rPr lang="en-US" sz="3600" dirty="0">
                <a:latin typeface="Times New Roman" panose="02020603050405020304" pitchFamily="18" charset="0"/>
                <a:cs typeface="Times New Roman" panose="02020603050405020304" pitchFamily="18" charset="0"/>
              </a:rPr>
              <a:t>Routing Protocol in 6LowPAN (RPL)</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17C463-8A6B-9E07-4790-BF41FC95D6EE}"/>
              </a:ext>
            </a:extLst>
          </p:cNvPr>
          <p:cNvSpPr>
            <a:spLocks noGrp="1"/>
          </p:cNvSpPr>
          <p:nvPr>
            <p:ph idx="1"/>
          </p:nvPr>
        </p:nvSpPr>
        <p:spPr>
          <a:xfrm>
            <a:off x="27856" y="171450"/>
            <a:ext cx="7458075" cy="6686550"/>
          </a:xfrm>
        </p:spPr>
        <p:txBody>
          <a:bodyPr>
            <a:normAutofit lnSpcReduction="10000"/>
          </a:bodyPr>
          <a:lstStyle/>
          <a:p>
            <a:r>
              <a:rPr lang="en-US" sz="2400" b="0" i="1" dirty="0">
                <a:solidFill>
                  <a:srgbClr val="000000"/>
                </a:solidFill>
                <a:effectLst/>
                <a:latin typeface="Times New Roman" panose="02020603050405020304" pitchFamily="18" charset="0"/>
                <a:cs typeface="Times New Roman" panose="02020603050405020304" pitchFamily="18" charset="0"/>
              </a:rPr>
              <a:t>Root </a:t>
            </a:r>
            <a:r>
              <a:rPr lang="en-US" sz="2400" b="0" i="0" dirty="0">
                <a:solidFill>
                  <a:srgbClr val="000000"/>
                </a:solidFill>
                <a:effectLst/>
                <a:latin typeface="Times New Roman" panose="02020603050405020304" pitchFamily="18" charset="0"/>
                <a:cs typeface="Times New Roman" panose="02020603050405020304" pitchFamily="18" charset="0"/>
              </a:rPr>
              <a:t>is the destination node.</a:t>
            </a:r>
          </a:p>
          <a:p>
            <a:r>
              <a:rPr lang="en-US" sz="2400" b="0" i="1" dirty="0">
                <a:solidFill>
                  <a:srgbClr val="000000"/>
                </a:solidFill>
                <a:effectLst/>
                <a:latin typeface="Times New Roman" panose="02020603050405020304" pitchFamily="18" charset="0"/>
                <a:cs typeface="Times New Roman" panose="02020603050405020304" pitchFamily="18" charset="0"/>
              </a:rPr>
              <a:t>Rank </a:t>
            </a:r>
            <a:r>
              <a:rPr lang="en-US" sz="2400" b="0" i="0" dirty="0">
                <a:solidFill>
                  <a:srgbClr val="000000"/>
                </a:solidFill>
                <a:effectLst/>
                <a:latin typeface="Times New Roman" panose="02020603050405020304" pitchFamily="18" charset="0"/>
                <a:cs typeface="Times New Roman" panose="02020603050405020304" pitchFamily="18" charset="0"/>
              </a:rPr>
              <a:t>is the distance from the root node. Rank increases from the root to the leaf node.</a:t>
            </a:r>
          </a:p>
          <a:p>
            <a:r>
              <a:rPr lang="en-US" sz="2400" b="0" i="1" dirty="0">
                <a:solidFill>
                  <a:srgbClr val="000000"/>
                </a:solidFill>
                <a:effectLst/>
                <a:latin typeface="Times New Roman" panose="02020603050405020304" pitchFamily="18" charset="0"/>
                <a:cs typeface="Times New Roman" panose="02020603050405020304" pitchFamily="18" charset="0"/>
              </a:rPr>
              <a:t>Parent</a:t>
            </a:r>
            <a:r>
              <a:rPr lang="en-US" sz="2400" b="0" i="0" dirty="0">
                <a:solidFill>
                  <a:srgbClr val="000000"/>
                </a:solidFill>
                <a:effectLst/>
                <a:latin typeface="Times New Roman" panose="02020603050405020304" pitchFamily="18" charset="0"/>
                <a:cs typeface="Times New Roman" panose="02020603050405020304" pitchFamily="18" charset="0"/>
              </a:rPr>
              <a:t>: The edge points toward it.</a:t>
            </a:r>
          </a:p>
          <a:p>
            <a:r>
              <a:rPr lang="en-US" sz="2400" b="0" i="1" dirty="0">
                <a:solidFill>
                  <a:srgbClr val="000000"/>
                </a:solidFill>
                <a:effectLst/>
                <a:latin typeface="Times New Roman" panose="02020603050405020304" pitchFamily="18" charset="0"/>
                <a:cs typeface="Times New Roman" panose="02020603050405020304" pitchFamily="18" charset="0"/>
              </a:rPr>
              <a:t>Child</a:t>
            </a:r>
            <a:r>
              <a:rPr lang="en-US" sz="2400" b="0" i="0" dirty="0">
                <a:solidFill>
                  <a:srgbClr val="000000"/>
                </a:solidFill>
                <a:effectLst/>
                <a:latin typeface="Times New Roman" panose="02020603050405020304" pitchFamily="18" charset="0"/>
                <a:cs typeface="Times New Roman" panose="02020603050405020304" pitchFamily="18" charset="0"/>
              </a:rPr>
              <a:t>: The edge originates. A parent can have multiple children and similarly, a child can have multiple parents.</a:t>
            </a:r>
          </a:p>
          <a:p>
            <a:r>
              <a:rPr lang="en-US" sz="2400" b="0" i="1" dirty="0">
                <a:solidFill>
                  <a:srgbClr val="000000"/>
                </a:solidFill>
                <a:effectLst/>
                <a:latin typeface="Times New Roman" panose="02020603050405020304" pitchFamily="18" charset="0"/>
                <a:cs typeface="Times New Roman" panose="02020603050405020304" pitchFamily="18" charset="0"/>
              </a:rPr>
              <a:t>Directed </a:t>
            </a:r>
            <a:r>
              <a:rPr lang="en-US" sz="2400" b="0" i="1" dirty="0" err="1">
                <a:solidFill>
                  <a:srgbClr val="000000"/>
                </a:solidFill>
                <a:effectLst/>
                <a:latin typeface="Times New Roman" panose="02020603050405020304" pitchFamily="18" charset="0"/>
                <a:cs typeface="Times New Roman" panose="02020603050405020304" pitchFamily="18" charset="0"/>
              </a:rPr>
              <a:t>acylic</a:t>
            </a:r>
            <a:r>
              <a:rPr lang="en-US" sz="2400" b="0" i="1" dirty="0">
                <a:solidFill>
                  <a:srgbClr val="000000"/>
                </a:solidFill>
                <a:effectLst/>
                <a:latin typeface="Times New Roman" panose="02020603050405020304" pitchFamily="18" charset="0"/>
                <a:cs typeface="Times New Roman" panose="02020603050405020304" pitchFamily="18" charset="0"/>
              </a:rPr>
              <a:t> graph (DAG)</a:t>
            </a:r>
            <a:r>
              <a:rPr lang="en-US" sz="2400" b="0" i="0" dirty="0">
                <a:solidFill>
                  <a:srgbClr val="000000"/>
                </a:solidFill>
                <a:effectLst/>
                <a:latin typeface="Times New Roman" panose="02020603050405020304" pitchFamily="18" charset="0"/>
                <a:cs typeface="Times New Roman" panose="02020603050405020304" pitchFamily="18" charset="0"/>
              </a:rPr>
              <a:t>: A graph that has no cycle.</a:t>
            </a:r>
          </a:p>
          <a:p>
            <a:r>
              <a:rPr lang="en-US" sz="2400" b="0" i="1" dirty="0">
                <a:solidFill>
                  <a:srgbClr val="000000"/>
                </a:solidFill>
                <a:effectLst/>
                <a:latin typeface="Times New Roman" panose="02020603050405020304" pitchFamily="18" charset="0"/>
                <a:cs typeface="Times New Roman" panose="02020603050405020304" pitchFamily="18" charset="0"/>
              </a:rPr>
              <a:t>DODAG (</a:t>
            </a:r>
            <a:r>
              <a:rPr lang="en-US" sz="2400" b="0" i="0" dirty="0">
                <a:solidFill>
                  <a:srgbClr val="000000"/>
                </a:solidFill>
                <a:effectLst/>
                <a:latin typeface="Times New Roman" panose="02020603050405020304" pitchFamily="18" charset="0"/>
                <a:cs typeface="Times New Roman" panose="02020603050405020304" pitchFamily="18" charset="0"/>
              </a:rPr>
              <a:t>Destination Oriented Directed Acyclic Graph</a:t>
            </a:r>
            <a:r>
              <a:rPr lang="en-US" sz="2400" b="0" i="1"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0000"/>
                </a:solidFill>
                <a:effectLst/>
                <a:latin typeface="Times New Roman" panose="02020603050405020304" pitchFamily="18" charset="0"/>
                <a:cs typeface="Times New Roman" panose="02020603050405020304" pitchFamily="18" charset="0"/>
              </a:rPr>
              <a:t>: A special DAG with a single destination for all nodes. </a:t>
            </a:r>
            <a:endParaRPr lang="en-US" sz="2400" dirty="0">
              <a:latin typeface="Times New Roman" panose="02020603050405020304" pitchFamily="18" charset="0"/>
              <a:cs typeface="Times New Roman" panose="02020603050405020304" pitchFamily="18" charset="0"/>
            </a:endParaRPr>
          </a:p>
          <a:p>
            <a:r>
              <a:rPr lang="en-US" sz="2400" b="0" i="1" dirty="0">
                <a:solidFill>
                  <a:srgbClr val="000000"/>
                </a:solidFill>
                <a:effectLst/>
                <a:latin typeface="Times New Roman" panose="02020603050405020304" pitchFamily="18" charset="0"/>
                <a:cs typeface="Times New Roman" panose="02020603050405020304" pitchFamily="18" charset="0"/>
              </a:rPr>
              <a:t>RPL instance</a:t>
            </a:r>
            <a:r>
              <a:rPr lang="en-US" sz="2400" b="0" i="0" dirty="0">
                <a:solidFill>
                  <a:srgbClr val="000000"/>
                </a:solidFill>
                <a:effectLst/>
                <a:latin typeface="Times New Roman" panose="02020603050405020304" pitchFamily="18" charset="0"/>
                <a:cs typeface="Times New Roman" panose="02020603050405020304" pitchFamily="18" charset="0"/>
              </a:rPr>
              <a:t>: Since a node can be a member of different DODAGs each having a different objective, RPL instance is a set of DODAGs having different roots. Each RPL instance has a single objective then.</a:t>
            </a:r>
          </a:p>
          <a:p>
            <a:r>
              <a:rPr lang="en-US" sz="2400" b="0" i="1" dirty="0">
                <a:solidFill>
                  <a:srgbClr val="000000"/>
                </a:solidFill>
                <a:effectLst/>
                <a:latin typeface="Times New Roman" panose="02020603050405020304" pitchFamily="18" charset="0"/>
                <a:cs typeface="Times New Roman" panose="02020603050405020304" pitchFamily="18" charset="0"/>
              </a:rPr>
              <a:t>Storing node </a:t>
            </a:r>
            <a:r>
              <a:rPr lang="en-US" sz="2400" b="0" i="0" dirty="0">
                <a:solidFill>
                  <a:srgbClr val="000000"/>
                </a:solidFill>
                <a:effectLst/>
                <a:latin typeface="Times New Roman" panose="02020603050405020304" pitchFamily="18" charset="0"/>
                <a:cs typeface="Times New Roman" panose="02020603050405020304" pitchFamily="18" charset="0"/>
              </a:rPr>
              <a:t>has a complete routing table and knows how to go from one node to another.</a:t>
            </a:r>
          </a:p>
          <a:p>
            <a:r>
              <a:rPr lang="en-US" sz="2400" b="0" i="1" dirty="0">
                <a:solidFill>
                  <a:srgbClr val="000000"/>
                </a:solidFill>
                <a:effectLst/>
                <a:latin typeface="Times New Roman" panose="02020603050405020304" pitchFamily="18" charset="0"/>
                <a:cs typeface="Times New Roman" panose="02020603050405020304" pitchFamily="18" charset="0"/>
              </a:rPr>
              <a:t>Non-Storing node </a:t>
            </a:r>
            <a:r>
              <a:rPr lang="en-US" sz="2400" b="0" i="0" dirty="0">
                <a:solidFill>
                  <a:srgbClr val="000000"/>
                </a:solidFill>
                <a:effectLst/>
                <a:latin typeface="Times New Roman" panose="02020603050405020304" pitchFamily="18" charset="0"/>
                <a:cs typeface="Times New Roman" panose="02020603050405020304" pitchFamily="18" charset="0"/>
              </a:rPr>
              <a:t>has partial routing table for reaching to parent.</a:t>
            </a:r>
            <a:r>
              <a:rPr lang="en-US" sz="24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F71ED7-103D-58C3-A666-ED756F2E90F7}"/>
              </a:ext>
            </a:extLst>
          </p:cNvPr>
          <p:cNvPicPr>
            <a:picLocks noChangeAspect="1"/>
          </p:cNvPicPr>
          <p:nvPr/>
        </p:nvPicPr>
        <p:blipFill>
          <a:blip r:embed="rId2"/>
          <a:stretch>
            <a:fillRect/>
          </a:stretch>
        </p:blipFill>
        <p:spPr>
          <a:xfrm>
            <a:off x="7485931" y="2761173"/>
            <a:ext cx="4448894" cy="2976664"/>
          </a:xfrm>
          <a:prstGeom prst="rect">
            <a:avLst/>
          </a:prstGeom>
        </p:spPr>
      </p:pic>
    </p:spTree>
    <p:extLst>
      <p:ext uri="{BB962C8B-B14F-4D97-AF65-F5344CB8AC3E}">
        <p14:creationId xmlns:p14="http://schemas.microsoft.com/office/powerpoint/2010/main" val="153069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DC9F-88AD-98D8-8F51-938DC271C508}"/>
              </a:ext>
            </a:extLst>
          </p:cNvPr>
          <p:cNvSpPr>
            <a:spLocks noGrp="1"/>
          </p:cNvSpPr>
          <p:nvPr>
            <p:ph type="title"/>
          </p:nvPr>
        </p:nvSpPr>
        <p:spPr>
          <a:xfrm>
            <a:off x="7410450" y="107951"/>
            <a:ext cx="3057525" cy="402626"/>
          </a:xfrm>
        </p:spPr>
        <p:txBody>
          <a:bodyPr>
            <a:normAutofit fontScale="90000"/>
          </a:bodyPr>
          <a:lstStyle/>
          <a:p>
            <a:r>
              <a:rPr lang="en-US" dirty="0">
                <a:latin typeface="Times New Roman" panose="02020603050405020304" pitchFamily="18" charset="0"/>
                <a:cs typeface="Times New Roman" panose="02020603050405020304" pitchFamily="18" charset="0"/>
              </a:rPr>
              <a:t>RPL Example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D2E46D-959A-70F5-185F-E192B436BA3F}"/>
              </a:ext>
            </a:extLst>
          </p:cNvPr>
          <p:cNvSpPr>
            <a:spLocks noGrp="1"/>
          </p:cNvSpPr>
          <p:nvPr>
            <p:ph idx="1"/>
          </p:nvPr>
        </p:nvSpPr>
        <p:spPr>
          <a:xfrm>
            <a:off x="6515100" y="771525"/>
            <a:ext cx="5391149" cy="5664799"/>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In round 1, Let A be root node and it sends DIOs to nodes B, C D, and E</a:t>
            </a:r>
          </a:p>
          <a:p>
            <a:r>
              <a:rPr lang="en-US" dirty="0">
                <a:latin typeface="Times New Roman" panose="02020603050405020304" pitchFamily="18" charset="0"/>
                <a:cs typeface="Times New Roman" panose="02020603050405020304" pitchFamily="18" charset="0"/>
              </a:rPr>
              <a:t>Then, nodes B, C, D, and E know the distances with respect to node A and send DAO request messages to node A for joining. </a:t>
            </a:r>
          </a:p>
          <a:p>
            <a:r>
              <a:rPr lang="en-US" dirty="0">
                <a:latin typeface="Times New Roman" panose="02020603050405020304" pitchFamily="18" charset="0"/>
                <a:cs typeface="Times New Roman" panose="02020603050405020304" pitchFamily="18" charset="0"/>
              </a:rPr>
              <a:t>The node A confirms the joining by DAO-ACK. </a:t>
            </a:r>
          </a:p>
          <a:p>
            <a:r>
              <a:rPr lang="en-US" dirty="0">
                <a:latin typeface="Times New Roman" panose="02020603050405020304" pitchFamily="18" charset="0"/>
                <a:cs typeface="Times New Roman" panose="02020603050405020304" pitchFamily="18" charset="0"/>
              </a:rPr>
              <a:t>Now nodes B and C are the nearest to node A having rank 1.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round 2, these nodes B and C send DIOs to nodes D and E. </a:t>
            </a:r>
          </a:p>
          <a:p>
            <a:r>
              <a:rPr lang="en-US" dirty="0">
                <a:latin typeface="Times New Roman" panose="02020603050405020304" pitchFamily="18" charset="0"/>
                <a:cs typeface="Times New Roman" panose="02020603050405020304" pitchFamily="18" charset="0"/>
              </a:rPr>
              <a:t>The node D knows the distances with nodes B and C are 2 and 1, respectively. Similarly, the node E knows the distances with B and C are 1 and 2, respectively. </a:t>
            </a:r>
          </a:p>
          <a:p>
            <a:r>
              <a:rPr lang="en-US" dirty="0">
                <a:latin typeface="Times New Roman" panose="02020603050405020304" pitchFamily="18" charset="0"/>
                <a:cs typeface="Times New Roman" panose="02020603050405020304" pitchFamily="18" charset="0"/>
              </a:rPr>
              <a:t>The nodes E and D send the DAO to the nearest nodes B and C.</a:t>
            </a:r>
          </a:p>
          <a:p>
            <a:r>
              <a:rPr lang="en-US" dirty="0">
                <a:latin typeface="Times New Roman" panose="02020603050405020304" pitchFamily="18" charset="0"/>
                <a:cs typeface="Times New Roman" panose="02020603050405020304" pitchFamily="18" charset="0"/>
              </a:rPr>
              <a:t>Finally, nodes B and C reply with DAO-ACK to nodes E and D.</a:t>
            </a:r>
          </a:p>
        </p:txBody>
      </p:sp>
      <p:pic>
        <p:nvPicPr>
          <p:cNvPr id="5" name="Content Placeholder 4">
            <a:extLst>
              <a:ext uri="{FF2B5EF4-FFF2-40B4-BE49-F238E27FC236}">
                <a16:creationId xmlns:a16="http://schemas.microsoft.com/office/drawing/2014/main" id="{FE1435CD-D765-8336-C797-3277B4A4391C}"/>
              </a:ext>
            </a:extLst>
          </p:cNvPr>
          <p:cNvPicPr>
            <a:picLocks noChangeAspect="1"/>
          </p:cNvPicPr>
          <p:nvPr/>
        </p:nvPicPr>
        <p:blipFill rotWithShape="1">
          <a:blip r:embed="rId2"/>
          <a:srcRect b="11659"/>
          <a:stretch/>
        </p:blipFill>
        <p:spPr>
          <a:xfrm>
            <a:off x="109225" y="49273"/>
            <a:ext cx="6034304" cy="3465452"/>
          </a:xfrm>
          <a:prstGeom prst="rect">
            <a:avLst/>
          </a:prstGeom>
        </p:spPr>
      </p:pic>
      <p:sp>
        <p:nvSpPr>
          <p:cNvPr id="8" name="TextBox 7">
            <a:extLst>
              <a:ext uri="{FF2B5EF4-FFF2-40B4-BE49-F238E27FC236}">
                <a16:creationId xmlns:a16="http://schemas.microsoft.com/office/drawing/2014/main" id="{16F66740-6907-814F-0379-FCFA03B00153}"/>
              </a:ext>
            </a:extLst>
          </p:cNvPr>
          <p:cNvSpPr txBox="1"/>
          <p:nvPr/>
        </p:nvSpPr>
        <p:spPr>
          <a:xfrm>
            <a:off x="123826" y="3797241"/>
            <a:ext cx="5810249" cy="2862322"/>
          </a:xfrm>
          <a:prstGeom prst="rect">
            <a:avLst/>
          </a:prstGeom>
          <a:noFill/>
        </p:spPr>
        <p:txBody>
          <a:bodyPr wrap="square">
            <a:spAutoFit/>
          </a:bodyPr>
          <a:lstStyle/>
          <a:p>
            <a:pPr marL="0" indent="0">
              <a:buNone/>
            </a:pPr>
            <a:r>
              <a:rPr lang="en-US" b="1" dirty="0">
                <a:latin typeface="Times New Roman" panose="02020603050405020304" pitchFamily="18" charset="0"/>
                <a:cs typeface="Times New Roman" panose="02020603050405020304" pitchFamily="18" charset="0"/>
              </a:rPr>
              <a:t>RPL Control Messages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DODAG Information Solicitation (DIS): This is a request for invitation. If a child wishes to join a DODAG in case no DIO is received.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DODAG Information Object (DIO): Parent sends an invitation to children for joining.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DODAG Advertisement Object (DAO): A child sends the request to the parent for joining DODAG.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DAO Acknowledgment (DAO-ACK): This is a confirmation from parent to child.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48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E3A2-6182-EA88-C6C3-A698C3706438}"/>
              </a:ext>
            </a:extLst>
          </p:cNvPr>
          <p:cNvSpPr>
            <a:spLocks noGrp="1"/>
          </p:cNvSpPr>
          <p:nvPr>
            <p:ph type="title"/>
          </p:nvPr>
        </p:nvSpPr>
        <p:spPr>
          <a:xfrm>
            <a:off x="838200" y="164947"/>
            <a:ext cx="10515600" cy="43713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Application Protocols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570C07-947D-1AF7-95BE-C5797D543172}"/>
              </a:ext>
            </a:extLst>
          </p:cNvPr>
          <p:cNvSpPr>
            <a:spLocks noGrp="1"/>
          </p:cNvSpPr>
          <p:nvPr>
            <p:ph idx="1"/>
          </p:nvPr>
        </p:nvSpPr>
        <p:spPr>
          <a:xfrm>
            <a:off x="180972" y="964992"/>
            <a:ext cx="11572877" cy="5893007"/>
          </a:xfrm>
        </p:spPr>
        <p:txBody>
          <a:bodyPr>
            <a:normAutofit/>
          </a:bodyPr>
          <a:lstStyle/>
          <a:p>
            <a:r>
              <a:rPr lang="en-US" b="0" i="0" dirty="0">
                <a:solidFill>
                  <a:srgbClr val="111111"/>
                </a:solidFill>
                <a:effectLst/>
                <a:highlight>
                  <a:srgbClr val="FFFFFF"/>
                </a:highlight>
                <a:latin typeface="-apple-system"/>
              </a:rPr>
              <a:t>An </a:t>
            </a:r>
            <a:r>
              <a:rPr lang="en-US" b="1" i="0" dirty="0">
                <a:solidFill>
                  <a:srgbClr val="111111"/>
                </a:solidFill>
                <a:effectLst/>
                <a:highlight>
                  <a:srgbClr val="FFFFFF"/>
                </a:highlight>
                <a:latin typeface="-apple-system"/>
              </a:rPr>
              <a:t>application protocol</a:t>
            </a:r>
            <a:r>
              <a:rPr lang="en-US" b="0" i="0" dirty="0">
                <a:solidFill>
                  <a:srgbClr val="111111"/>
                </a:solidFill>
                <a:effectLst/>
                <a:highlight>
                  <a:srgbClr val="FFFFFF"/>
                </a:highlight>
                <a:latin typeface="-apple-system"/>
              </a:rPr>
              <a:t> is a set of rules and conventions that define how software applications communicate over a network. </a:t>
            </a:r>
            <a:r>
              <a:rPr lang="en-US" dirty="0">
                <a:solidFill>
                  <a:srgbClr val="111111"/>
                </a:solidFill>
                <a:highlight>
                  <a:srgbClr val="FFFFFF"/>
                </a:highlight>
                <a:latin typeface="-apple-system"/>
                <a:cs typeface="Times New Roman" panose="02020603050405020304" pitchFamily="18" charset="0"/>
              </a:rPr>
              <a:t>They are of 2 types:</a:t>
            </a:r>
          </a:p>
          <a:p>
            <a:r>
              <a:rPr lang="en-US" b="1" dirty="0">
                <a:solidFill>
                  <a:srgbClr val="111111"/>
                </a:solidFill>
                <a:highlight>
                  <a:srgbClr val="FFFFFF"/>
                </a:highlight>
                <a:latin typeface="-apple-system"/>
                <a:cs typeface="Times New Roman" panose="02020603050405020304" pitchFamily="18" charset="0"/>
              </a:rPr>
              <a:t>Constrained Application Protocol (CoAP): </a:t>
            </a:r>
            <a:r>
              <a:rPr lang="en-US" dirty="0">
                <a:solidFill>
                  <a:srgbClr val="111111"/>
                </a:solidFill>
                <a:highlight>
                  <a:srgbClr val="FFFFFF"/>
                </a:highlight>
                <a:latin typeface="-apple-system"/>
                <a:cs typeface="Times New Roman" panose="02020603050405020304" pitchFamily="18" charset="0"/>
              </a:rPr>
              <a:t>CoAP is designed for constrained devices and networks. It uses a client-server model and is optimized for low-power, low-bandwidth environments. CoAP is similar to HTTP but uses UDP instead of TCP, making it suitable for applications with limited resources.</a:t>
            </a:r>
          </a:p>
          <a:p>
            <a:r>
              <a:rPr lang="en-US" b="1" dirty="0">
                <a:solidFill>
                  <a:srgbClr val="111111"/>
                </a:solidFill>
                <a:highlight>
                  <a:srgbClr val="FFFFFF"/>
                </a:highlight>
                <a:latin typeface="-apple-system"/>
                <a:cs typeface="Times New Roman" panose="02020603050405020304" pitchFamily="18" charset="0"/>
              </a:rPr>
              <a:t>Message Queue Telemetry Transport (MQTT): </a:t>
            </a:r>
            <a:r>
              <a:rPr lang="en-US" dirty="0">
                <a:solidFill>
                  <a:srgbClr val="111111"/>
                </a:solidFill>
                <a:highlight>
                  <a:srgbClr val="FFFFFF"/>
                </a:highlight>
                <a:latin typeface="-apple-system"/>
                <a:cs typeface="Times New Roman" panose="02020603050405020304" pitchFamily="18" charset="0"/>
              </a:rPr>
              <a:t>MQTT is a lightweight messaging protocol that uses a publish-subscribe model. It is designed for reliable communication in low-bandwidth, high-latency environments. MQTT operates over TCP.</a:t>
            </a:r>
            <a:endParaRPr lang="en-US" sz="2000" dirty="0">
              <a:solidFill>
                <a:srgbClr val="111111"/>
              </a:solidFill>
              <a:highlight>
                <a:srgbClr val="FFFFFF"/>
              </a:highlight>
              <a:latin typeface="-apple-system"/>
              <a:cs typeface="Times New Roman" panose="02020603050405020304" pitchFamily="18" charset="0"/>
            </a:endParaRPr>
          </a:p>
        </p:txBody>
      </p:sp>
    </p:spTree>
    <p:extLst>
      <p:ext uri="{BB962C8B-B14F-4D97-AF65-F5344CB8AC3E}">
        <p14:creationId xmlns:p14="http://schemas.microsoft.com/office/powerpoint/2010/main" val="2668003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25B1-6CBB-2CE2-D682-E6B391A6FE8F}"/>
              </a:ext>
            </a:extLst>
          </p:cNvPr>
          <p:cNvSpPr>
            <a:spLocks noGrp="1"/>
          </p:cNvSpPr>
          <p:nvPr>
            <p:ph type="title"/>
          </p:nvPr>
        </p:nvSpPr>
        <p:spPr>
          <a:xfrm>
            <a:off x="838200" y="88630"/>
            <a:ext cx="10515600" cy="592407"/>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Constrained Application Protocol (CoAP)</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BDB6F8-D859-AB58-A2EE-D1F3C3A09298}"/>
              </a:ext>
            </a:extLst>
          </p:cNvPr>
          <p:cNvSpPr>
            <a:spLocks noGrp="1"/>
          </p:cNvSpPr>
          <p:nvPr>
            <p:ph idx="1"/>
          </p:nvPr>
        </p:nvSpPr>
        <p:spPr>
          <a:xfrm>
            <a:off x="0" y="681037"/>
            <a:ext cx="12017494" cy="5219431"/>
          </a:xfrm>
        </p:spPr>
        <p:txBody>
          <a:bodyPr>
            <a:norm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A light-weight CoAP is designed for constrained devices of IoT networks, in contrast to HTTP which has high complexity and high energy consumption. </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As we know, TCP is a connection-oriented protocol for high-reliability applications. This has high complexity. On the other hand, UDP is a connection-less protocol and</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the complexity is low. HTTP uses TCP and CoAP uses UDP as transport layer protocols</a:t>
            </a:r>
            <a:r>
              <a:rPr lang="en-US" sz="2400" dirty="0">
                <a:solidFill>
                  <a:srgbClr val="000000"/>
                </a:solidFill>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r>
              <a:rPr lang="en-US" sz="2400" b="0" i="0" dirty="0">
                <a:solidFill>
                  <a:srgbClr val="000000"/>
                </a:solidFill>
                <a:effectLst/>
                <a:latin typeface="Times New Roman" panose="02020603050405020304" pitchFamily="18" charset="0"/>
                <a:cs typeface="Times New Roman" panose="02020603050405020304" pitchFamily="18" charset="0"/>
              </a:rPr>
              <a:t>There are four types of messages, namely, </a:t>
            </a:r>
            <a:r>
              <a:rPr lang="en-US" sz="2400" b="0" i="1" dirty="0">
                <a:solidFill>
                  <a:srgbClr val="000000"/>
                </a:solidFill>
                <a:effectLst/>
                <a:latin typeface="Times New Roman" panose="02020603050405020304" pitchFamily="18" charset="0"/>
                <a:cs typeface="Times New Roman" panose="02020603050405020304" pitchFamily="18" charset="0"/>
              </a:rPr>
              <a:t>confirmable, non-confirmable, acknowledgment, and reset</a:t>
            </a:r>
            <a:r>
              <a:rPr lang="en-US" sz="2400" b="0" i="0" dirty="0">
                <a:solidFill>
                  <a:srgbClr val="000000"/>
                </a:solidFill>
                <a:effectLst/>
                <a:latin typeface="Times New Roman" panose="02020603050405020304" pitchFamily="18" charset="0"/>
                <a:cs typeface="Times New Roman" panose="02020603050405020304" pitchFamily="18" charset="0"/>
              </a:rPr>
              <a:t>. Also, there are four methods in request/response layer, namely, </a:t>
            </a:r>
            <a:r>
              <a:rPr lang="en-US" sz="2400" b="0" i="1" dirty="0">
                <a:solidFill>
                  <a:srgbClr val="000000"/>
                </a:solidFill>
                <a:effectLst/>
                <a:latin typeface="Times New Roman" panose="02020603050405020304" pitchFamily="18" charset="0"/>
                <a:cs typeface="Times New Roman" panose="02020603050405020304" pitchFamily="18" charset="0"/>
              </a:rPr>
              <a:t>GET, PUT, POST, and DELETE</a:t>
            </a:r>
            <a:r>
              <a:rPr lang="en-US" sz="2400" b="0" i="0" dirty="0">
                <a:solidFill>
                  <a:srgbClr val="000000"/>
                </a:solidFill>
                <a:effectLst/>
                <a:latin typeface="Times New Roman" panose="02020603050405020304" pitchFamily="18" charset="0"/>
                <a:cs typeface="Times New Roman" panose="02020603050405020304" pitchFamily="18" charset="0"/>
              </a:rPr>
              <a:t>.</a:t>
            </a:r>
            <a:endParaRPr lang="en-IN"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5FCBDA-CB99-378C-D373-6D4A5F2A7F4C}"/>
              </a:ext>
            </a:extLst>
          </p:cNvPr>
          <p:cNvPicPr>
            <a:picLocks noChangeAspect="1"/>
          </p:cNvPicPr>
          <p:nvPr/>
        </p:nvPicPr>
        <p:blipFill>
          <a:blip r:embed="rId2"/>
          <a:stretch>
            <a:fillRect/>
          </a:stretch>
        </p:blipFill>
        <p:spPr>
          <a:xfrm>
            <a:off x="412541" y="4009249"/>
            <a:ext cx="5267864" cy="2483626"/>
          </a:xfrm>
          <a:prstGeom prst="rect">
            <a:avLst/>
          </a:prstGeom>
        </p:spPr>
      </p:pic>
      <p:pic>
        <p:nvPicPr>
          <p:cNvPr id="7" name="Picture 6">
            <a:extLst>
              <a:ext uri="{FF2B5EF4-FFF2-40B4-BE49-F238E27FC236}">
                <a16:creationId xmlns:a16="http://schemas.microsoft.com/office/drawing/2014/main" id="{4DE79DF6-9803-6691-96AB-A75BAD4BEC48}"/>
              </a:ext>
            </a:extLst>
          </p:cNvPr>
          <p:cNvPicPr>
            <a:picLocks noChangeAspect="1"/>
          </p:cNvPicPr>
          <p:nvPr/>
        </p:nvPicPr>
        <p:blipFill>
          <a:blip r:embed="rId3"/>
          <a:stretch>
            <a:fillRect/>
          </a:stretch>
        </p:blipFill>
        <p:spPr>
          <a:xfrm>
            <a:off x="6953564" y="3739245"/>
            <a:ext cx="3886021" cy="2753630"/>
          </a:xfrm>
          <a:prstGeom prst="rect">
            <a:avLst/>
          </a:prstGeom>
        </p:spPr>
      </p:pic>
    </p:spTree>
    <p:extLst>
      <p:ext uri="{BB962C8B-B14F-4D97-AF65-F5344CB8AC3E}">
        <p14:creationId xmlns:p14="http://schemas.microsoft.com/office/powerpoint/2010/main" val="989121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F76E-E64F-A6DD-3948-2137554DC532}"/>
              </a:ext>
            </a:extLst>
          </p:cNvPr>
          <p:cNvSpPr>
            <a:spLocks noGrp="1"/>
          </p:cNvSpPr>
          <p:nvPr>
            <p:ph type="title"/>
          </p:nvPr>
        </p:nvSpPr>
        <p:spPr>
          <a:xfrm>
            <a:off x="838200" y="365125"/>
            <a:ext cx="10515600" cy="583781"/>
          </a:xfrm>
        </p:spPr>
        <p:txBody>
          <a:bodyPr>
            <a:normAutofit fontScale="90000"/>
          </a:bodyPr>
          <a:lstStyle/>
          <a:p>
            <a:r>
              <a:rPr lang="en-IN" dirty="0">
                <a:latin typeface="Times New Roman" panose="02020603050405020304" pitchFamily="18" charset="0"/>
                <a:cs typeface="Times New Roman" panose="02020603050405020304" pitchFamily="18" charset="0"/>
              </a:rPr>
              <a:t>Request/Response Models in CoAP:</a:t>
            </a:r>
          </a:p>
        </p:txBody>
      </p:sp>
      <p:sp>
        <p:nvSpPr>
          <p:cNvPr id="3" name="Content Placeholder 2">
            <a:extLst>
              <a:ext uri="{FF2B5EF4-FFF2-40B4-BE49-F238E27FC236}">
                <a16:creationId xmlns:a16="http://schemas.microsoft.com/office/drawing/2014/main" id="{966F4876-0701-FF33-2DF6-5C55E0768AFE}"/>
              </a:ext>
            </a:extLst>
          </p:cNvPr>
          <p:cNvSpPr>
            <a:spLocks noGrp="1"/>
          </p:cNvSpPr>
          <p:nvPr>
            <p:ph idx="1"/>
          </p:nvPr>
        </p:nvSpPr>
        <p:spPr>
          <a:xfrm>
            <a:off x="838200" y="948906"/>
            <a:ext cx="10515600" cy="5228057"/>
          </a:xfrm>
        </p:spPr>
        <p:txBody>
          <a:bodyPr/>
          <a:lstStyle/>
          <a:p>
            <a:r>
              <a:rPr lang="en-US" sz="1800" b="0" i="1" dirty="0">
                <a:solidFill>
                  <a:srgbClr val="000000"/>
                </a:solidFill>
                <a:effectLst/>
                <a:latin typeface="Times New Roman" panose="02020603050405020304" pitchFamily="18" charset="0"/>
                <a:cs typeface="Times New Roman" panose="02020603050405020304" pitchFamily="18" charset="0"/>
              </a:rPr>
              <a:t>Token </a:t>
            </a:r>
            <a:r>
              <a:rPr lang="en-US" sz="1800" b="0" i="0" dirty="0">
                <a:solidFill>
                  <a:srgbClr val="000000"/>
                </a:solidFill>
                <a:effectLst/>
                <a:latin typeface="Times New Roman" panose="02020603050405020304" pitchFamily="18" charset="0"/>
                <a:cs typeface="Times New Roman" panose="02020603050405020304" pitchFamily="18" charset="0"/>
              </a:rPr>
              <a:t>is used in order to match response and request. The token is different from the message ID. The token is a request ID. Every request should have a token even of zero length. A 2.05 (content) or 2.03 (valid) response code is part of the response in the success case. We get 2.05 and 2.03 from the message format to be discussed next.</a:t>
            </a:r>
          </a:p>
          <a:p>
            <a:r>
              <a:rPr lang="en-US" sz="1800" b="0" i="0" dirty="0">
                <a:solidFill>
                  <a:srgbClr val="000000"/>
                </a:solidFill>
                <a:effectLst/>
                <a:latin typeface="Times New Roman" panose="02020603050405020304" pitchFamily="18" charset="0"/>
                <a:cs typeface="Times New Roman" panose="02020603050405020304" pitchFamily="18" charset="0"/>
              </a:rPr>
              <a:t>If the response to a request by CON message is immediately ready, then the response is carried in ACK message. This is called </a:t>
            </a:r>
            <a:r>
              <a:rPr lang="en-US" sz="1800" b="0" i="1" dirty="0">
                <a:solidFill>
                  <a:srgbClr val="000000"/>
                </a:solidFill>
                <a:effectLst/>
                <a:latin typeface="Times New Roman" panose="02020603050405020304" pitchFamily="18" charset="0"/>
                <a:cs typeface="Times New Roman" panose="02020603050405020304" pitchFamily="18" charset="0"/>
              </a:rPr>
              <a:t>piggybacked response </a:t>
            </a:r>
            <a:r>
              <a:rPr lang="en-US" sz="1800" b="0" i="0" dirty="0">
                <a:solidFill>
                  <a:srgbClr val="000000"/>
                </a:solidFill>
                <a:effectLst/>
                <a:latin typeface="Times New Roman" panose="02020603050405020304" pitchFamily="18" charset="0"/>
                <a:cs typeface="Times New Roman" panose="02020603050405020304" pitchFamily="18" charset="0"/>
              </a:rPr>
              <a:t>as shown in </a:t>
            </a:r>
            <a:r>
              <a:rPr lang="en-US" sz="1800" b="0" i="0" dirty="0">
                <a:solidFill>
                  <a:srgbClr val="0000FF"/>
                </a:solidFill>
                <a:effectLst/>
                <a:latin typeface="Times New Roman" panose="02020603050405020304" pitchFamily="18" charset="0"/>
                <a:cs typeface="Times New Roman" panose="02020603050405020304" pitchFamily="18" charset="0"/>
              </a:rPr>
              <a:t>Figure 2.47</a:t>
            </a:r>
            <a:r>
              <a:rPr lang="en-US" sz="1800" b="0" i="0" dirty="0">
                <a:solidFill>
                  <a:srgbClr val="000000"/>
                </a:solidFill>
                <a:effectLst/>
                <a:latin typeface="Times New Roman" panose="02020603050405020304" pitchFamily="18" charset="0"/>
                <a:cs typeface="Times New Roman" panose="02020603050405020304" pitchFamily="18" charset="0"/>
              </a:rPr>
              <a:t>. Acknowledgment to piggybacked response is not sent assuming that the client requests again if the ACK carrying the piggybacked response is lost.</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F31B4A-D70B-3AA7-670E-40C57044BC97}"/>
              </a:ext>
            </a:extLst>
          </p:cNvPr>
          <p:cNvPicPr>
            <a:picLocks noChangeAspect="1"/>
          </p:cNvPicPr>
          <p:nvPr/>
        </p:nvPicPr>
        <p:blipFill>
          <a:blip r:embed="rId2"/>
          <a:stretch>
            <a:fillRect/>
          </a:stretch>
        </p:blipFill>
        <p:spPr>
          <a:xfrm>
            <a:off x="745286" y="3255544"/>
            <a:ext cx="9925050" cy="3505200"/>
          </a:xfrm>
          <a:prstGeom prst="rect">
            <a:avLst/>
          </a:prstGeom>
        </p:spPr>
      </p:pic>
    </p:spTree>
    <p:extLst>
      <p:ext uri="{BB962C8B-B14F-4D97-AF65-F5344CB8AC3E}">
        <p14:creationId xmlns:p14="http://schemas.microsoft.com/office/powerpoint/2010/main" val="135821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9F78C-18F6-6105-E51F-0BBFBB55267C}"/>
              </a:ext>
            </a:extLst>
          </p:cNvPr>
          <p:cNvSpPr txBox="1"/>
          <p:nvPr/>
        </p:nvSpPr>
        <p:spPr>
          <a:xfrm>
            <a:off x="114300" y="148947"/>
            <a:ext cx="9029700" cy="3416320"/>
          </a:xfrm>
          <a:prstGeom prst="rect">
            <a:avLst/>
          </a:prstGeom>
          <a:noFill/>
        </p:spPr>
        <p:txBody>
          <a:bodyPr wrap="square">
            <a:spAutoFit/>
          </a:bodyPr>
          <a:lstStyle/>
          <a:p>
            <a:r>
              <a:rPr lang="en-US" b="1" dirty="0"/>
              <a:t>4. Binary Phase Shift Keying (BPSK)</a:t>
            </a:r>
          </a:p>
          <a:p>
            <a:pPr marL="285750" indent="-285750">
              <a:buFont typeface="Arial" panose="020B0604020202020204" pitchFamily="34" charset="0"/>
              <a:buChar char="•"/>
            </a:pPr>
            <a:r>
              <a:rPr lang="en-US" dirty="0"/>
              <a:t>Simple phase modulation with two states (binary 0 and 1).</a:t>
            </a:r>
          </a:p>
          <a:p>
            <a:pPr marL="285750" indent="-285750">
              <a:buFont typeface="Arial" panose="020B0604020202020204" pitchFamily="34" charset="0"/>
              <a:buChar char="•"/>
            </a:pPr>
            <a:r>
              <a:rPr lang="en-US" dirty="0"/>
              <a:t>Highly robust against noise and interference.</a:t>
            </a:r>
          </a:p>
          <a:p>
            <a:pPr marL="285750" indent="-285750">
              <a:buFont typeface="Arial" panose="020B0604020202020204" pitchFamily="34" charset="0"/>
              <a:buChar char="•"/>
            </a:pPr>
            <a:r>
              <a:rPr lang="en-US" dirty="0"/>
              <a:t>Lower data rates.</a:t>
            </a:r>
          </a:p>
          <a:p>
            <a:pPr marL="285750" indent="-285750">
              <a:buFont typeface="Arial" panose="020B0604020202020204" pitchFamily="34" charset="0"/>
              <a:buChar char="•"/>
            </a:pPr>
            <a:endParaRPr lang="en-US" dirty="0"/>
          </a:p>
          <a:p>
            <a:pPr marL="342900" indent="-342900">
              <a:buAutoNum type="arabicPeriod" startAt="5"/>
            </a:pPr>
            <a:r>
              <a:rPr lang="en-US" b="1" dirty="0"/>
              <a:t>ASK, FSK, PSK (refer to diagram)</a:t>
            </a:r>
          </a:p>
          <a:p>
            <a:pPr marL="342900" indent="-342900">
              <a:buAutoNum type="arabicPeriod" startAt="5"/>
            </a:pPr>
            <a:endParaRPr lang="en-US" b="1" dirty="0"/>
          </a:p>
          <a:p>
            <a:r>
              <a:rPr lang="en-US" b="1" dirty="0"/>
              <a:t>6.  Amplitude Modulation (QAM)</a:t>
            </a:r>
          </a:p>
          <a:p>
            <a:pPr marL="285750" indent="-285750">
              <a:buFont typeface="Arial" panose="020B0604020202020204" pitchFamily="34" charset="0"/>
              <a:buChar char="•"/>
            </a:pPr>
            <a:r>
              <a:rPr lang="en-US" dirty="0"/>
              <a:t>It combines phase modulation and amplitude modulation.</a:t>
            </a:r>
          </a:p>
          <a:p>
            <a:pPr marL="285750" indent="-285750">
              <a:buFont typeface="Arial" panose="020B0604020202020204" pitchFamily="34" charset="0"/>
              <a:buChar char="•"/>
            </a:pPr>
            <a:r>
              <a:rPr lang="en-US" dirty="0"/>
              <a:t>It can achieve a higher rate than common amplitude modulation and phase modulation, which support only two types of symbols to distinguish 0 and 1. </a:t>
            </a:r>
          </a:p>
          <a:p>
            <a:pPr marL="285750" indent="-285750">
              <a:buFont typeface="Arial" panose="020B0604020202020204" pitchFamily="34" charset="0"/>
              <a:buChar char="•"/>
            </a:pPr>
            <a:r>
              <a:rPr lang="en-US" dirty="0"/>
              <a:t>QAM can modulate more symbols, and each symbol has its own phase and amplitude.</a:t>
            </a:r>
          </a:p>
        </p:txBody>
      </p:sp>
      <p:pic>
        <p:nvPicPr>
          <p:cNvPr id="4" name="Content Placeholder 3">
            <a:extLst>
              <a:ext uri="{FF2B5EF4-FFF2-40B4-BE49-F238E27FC236}">
                <a16:creationId xmlns:a16="http://schemas.microsoft.com/office/drawing/2014/main" id="{92370A88-77E5-ABF9-E97A-6BD3391F99D8}"/>
              </a:ext>
            </a:extLst>
          </p:cNvPr>
          <p:cNvPicPr>
            <a:picLocks noChangeAspect="1"/>
          </p:cNvPicPr>
          <p:nvPr/>
        </p:nvPicPr>
        <p:blipFill rotWithShape="1">
          <a:blip r:embed="rId2"/>
          <a:srcRect r="52845" b="56207"/>
          <a:stretch/>
        </p:blipFill>
        <p:spPr>
          <a:xfrm>
            <a:off x="8201024" y="0"/>
            <a:ext cx="3990976" cy="1993880"/>
          </a:xfrm>
          <a:prstGeom prst="rect">
            <a:avLst/>
          </a:prstGeom>
        </p:spPr>
      </p:pic>
      <p:pic>
        <p:nvPicPr>
          <p:cNvPr id="5" name="Content Placeholder 3">
            <a:extLst>
              <a:ext uri="{FF2B5EF4-FFF2-40B4-BE49-F238E27FC236}">
                <a16:creationId xmlns:a16="http://schemas.microsoft.com/office/drawing/2014/main" id="{CD10CB3A-6C48-5F64-F47B-6CA61FA6D03D}"/>
              </a:ext>
            </a:extLst>
          </p:cNvPr>
          <p:cNvPicPr>
            <a:picLocks noChangeAspect="1"/>
          </p:cNvPicPr>
          <p:nvPr/>
        </p:nvPicPr>
        <p:blipFill rotWithShape="1">
          <a:blip r:embed="rId2"/>
          <a:srcRect l="58125"/>
          <a:stretch/>
        </p:blipFill>
        <p:spPr>
          <a:xfrm>
            <a:off x="9249999" y="2042898"/>
            <a:ext cx="2836001" cy="4770394"/>
          </a:xfrm>
          <a:prstGeom prst="rect">
            <a:avLst/>
          </a:prstGeom>
        </p:spPr>
      </p:pic>
      <p:pic>
        <p:nvPicPr>
          <p:cNvPr id="7" name="Content Placeholder 6">
            <a:extLst>
              <a:ext uri="{FF2B5EF4-FFF2-40B4-BE49-F238E27FC236}">
                <a16:creationId xmlns:a16="http://schemas.microsoft.com/office/drawing/2014/main" id="{7D69F5DE-EC9D-ECBF-7C6D-2BE488A7AB74}"/>
              </a:ext>
            </a:extLst>
          </p:cNvPr>
          <p:cNvPicPr>
            <a:picLocks noChangeAspect="1"/>
          </p:cNvPicPr>
          <p:nvPr/>
        </p:nvPicPr>
        <p:blipFill rotWithShape="1">
          <a:blip r:embed="rId3"/>
          <a:srcRect l="-268" t="-392" r="22601" b="392"/>
          <a:stretch/>
        </p:blipFill>
        <p:spPr>
          <a:xfrm>
            <a:off x="714377" y="3516154"/>
            <a:ext cx="4400548" cy="3192899"/>
          </a:xfrm>
          <a:prstGeom prst="rect">
            <a:avLst/>
          </a:prstGeom>
        </p:spPr>
      </p:pic>
      <p:sp>
        <p:nvSpPr>
          <p:cNvPr id="6" name="TextBox 5">
            <a:extLst>
              <a:ext uri="{FF2B5EF4-FFF2-40B4-BE49-F238E27FC236}">
                <a16:creationId xmlns:a16="http://schemas.microsoft.com/office/drawing/2014/main" id="{4AF0D892-6368-0476-1095-D3DF56978A76}"/>
              </a:ext>
            </a:extLst>
          </p:cNvPr>
          <p:cNvSpPr txBox="1"/>
          <p:nvPr/>
        </p:nvSpPr>
        <p:spPr>
          <a:xfrm>
            <a:off x="5036958" y="4428095"/>
            <a:ext cx="4080237" cy="1631216"/>
          </a:xfrm>
          <a:prstGeom prst="rect">
            <a:avLst/>
          </a:prstGeom>
          <a:noFill/>
        </p:spPr>
        <p:txBody>
          <a:bodyPr wrap="square" rtlCol="0">
            <a:spAutoFit/>
          </a:bodyPr>
          <a:lstStyle/>
          <a:p>
            <a:pPr algn="just"/>
            <a:r>
              <a:rPr lang="en-US" sz="2400" dirty="0"/>
              <a:t>Constellation diagram of (a) BPSK, (b) QPSK, (c) 8PSK, (d) 16QAM and (e) 64QAM</a:t>
            </a:r>
          </a:p>
          <a:p>
            <a:pPr algn="just"/>
            <a:r>
              <a:rPr lang="en-US" sz="2800" dirty="0"/>
              <a:t> </a:t>
            </a:r>
            <a:endParaRPr lang="en-IN" sz="2800" dirty="0"/>
          </a:p>
        </p:txBody>
      </p:sp>
    </p:spTree>
    <p:extLst>
      <p:ext uri="{BB962C8B-B14F-4D97-AF65-F5344CB8AC3E}">
        <p14:creationId xmlns:p14="http://schemas.microsoft.com/office/powerpoint/2010/main" val="3665139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8145-A61F-4EDE-BB79-2410D70A082E}"/>
              </a:ext>
            </a:extLst>
          </p:cNvPr>
          <p:cNvSpPr>
            <a:spLocks noGrp="1"/>
          </p:cNvSpPr>
          <p:nvPr>
            <p:ph type="title"/>
          </p:nvPr>
        </p:nvSpPr>
        <p:spPr>
          <a:xfrm>
            <a:off x="838200" y="365126"/>
            <a:ext cx="10515600" cy="687298"/>
          </a:xfrm>
        </p:spPr>
        <p:txBody>
          <a:bodyPr>
            <a:normAutofit fontScale="90000"/>
          </a:bodyPr>
          <a:lstStyle/>
          <a:p>
            <a:r>
              <a:rPr lang="it-IT" dirty="0">
                <a:latin typeface="Times New Roman" panose="02020603050405020304" pitchFamily="18" charset="0"/>
                <a:cs typeface="Times New Roman" panose="02020603050405020304" pitchFamily="18" charset="0"/>
              </a:rPr>
              <a:t>Separate Response in CON and NON in CoAP:</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3A5046-53A3-02BA-0571-1665B016A9EA}"/>
              </a:ext>
            </a:extLst>
          </p:cNvPr>
          <p:cNvSpPr>
            <a:spLocks noGrp="1"/>
          </p:cNvSpPr>
          <p:nvPr>
            <p:ph idx="1"/>
          </p:nvPr>
        </p:nvSpPr>
        <p:spPr>
          <a:xfrm>
            <a:off x="838200" y="940279"/>
            <a:ext cx="10515600" cy="5236684"/>
          </a:xfrm>
        </p:spPr>
        <p: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Unlike piggybacked response, when the server is not ready, it sends an empty ACK to avoid further retransmission of request from the client as shown in </a:t>
            </a:r>
            <a:r>
              <a:rPr lang="en-US" sz="1800" b="0" i="0" dirty="0">
                <a:solidFill>
                  <a:srgbClr val="0000FF"/>
                </a:solidFill>
                <a:effectLst/>
                <a:latin typeface="Times New Roman" panose="02020603050405020304" pitchFamily="18" charset="0"/>
                <a:cs typeface="Times New Roman" panose="02020603050405020304" pitchFamily="18" charset="0"/>
              </a:rPr>
              <a:t>Figure 2.48</a:t>
            </a:r>
            <a:r>
              <a:rPr lang="en-US" sz="1800" b="0" i="0" dirty="0">
                <a:solidFill>
                  <a:srgbClr val="000000"/>
                </a:solidFill>
                <a:effectLst/>
                <a:latin typeface="Times New Roman" panose="02020603050405020304" pitchFamily="18" charset="0"/>
                <a:cs typeface="Times New Roman" panose="02020603050405020304" pitchFamily="18" charset="0"/>
              </a:rPr>
              <a:t>(a). Later, when the server becomes ready, it sends a new CON message which is acknowledged by the client. If a request is made using a NON-message, then the response is also in a separate NON-message in </a:t>
            </a:r>
            <a:r>
              <a:rPr lang="en-US" sz="1800" b="0" i="0" dirty="0">
                <a:solidFill>
                  <a:srgbClr val="0000FF"/>
                </a:solidFill>
                <a:effectLst/>
                <a:latin typeface="Times New Roman" panose="02020603050405020304" pitchFamily="18" charset="0"/>
                <a:cs typeface="Times New Roman" panose="02020603050405020304" pitchFamily="18" charset="0"/>
              </a:rPr>
              <a:t>Figure 2.48</a:t>
            </a:r>
            <a:r>
              <a:rPr lang="en-US" sz="1800" b="0" i="0" dirty="0">
                <a:solidFill>
                  <a:srgbClr val="000000"/>
                </a:solidFill>
                <a:effectLst/>
                <a:latin typeface="Times New Roman" panose="02020603050405020304" pitchFamily="18" charset="0"/>
                <a:cs typeface="Times New Roman" panose="02020603050405020304" pitchFamily="18" charset="0"/>
              </a:rPr>
              <a:t>(b).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2F2643-3A21-C85F-12D8-72E4C792A042}"/>
              </a:ext>
            </a:extLst>
          </p:cNvPr>
          <p:cNvPicPr>
            <a:picLocks noChangeAspect="1"/>
          </p:cNvPicPr>
          <p:nvPr/>
        </p:nvPicPr>
        <p:blipFill>
          <a:blip r:embed="rId2"/>
          <a:stretch>
            <a:fillRect/>
          </a:stretch>
        </p:blipFill>
        <p:spPr>
          <a:xfrm>
            <a:off x="2475421" y="2107953"/>
            <a:ext cx="6021597" cy="4575362"/>
          </a:xfrm>
          <a:prstGeom prst="rect">
            <a:avLst/>
          </a:prstGeom>
        </p:spPr>
      </p:pic>
    </p:spTree>
    <p:extLst>
      <p:ext uri="{BB962C8B-B14F-4D97-AF65-F5344CB8AC3E}">
        <p14:creationId xmlns:p14="http://schemas.microsoft.com/office/powerpoint/2010/main" val="4236347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CBF7DC-2CAA-ACF9-60A0-337EB12511BE}"/>
              </a:ext>
            </a:extLst>
          </p:cNvPr>
          <p:cNvPicPr>
            <a:picLocks noGrp="1" noChangeAspect="1"/>
          </p:cNvPicPr>
          <p:nvPr>
            <p:ph idx="1"/>
          </p:nvPr>
        </p:nvPicPr>
        <p:blipFill rotWithShape="1">
          <a:blip r:embed="rId2"/>
          <a:srcRect l="2536" t="2112" b="18048"/>
          <a:stretch/>
        </p:blipFill>
        <p:spPr>
          <a:xfrm>
            <a:off x="495300" y="155575"/>
            <a:ext cx="10248900" cy="4238625"/>
          </a:xfrm>
        </p:spPr>
      </p:pic>
      <p:sp>
        <p:nvSpPr>
          <p:cNvPr id="2" name="Title 1">
            <a:extLst>
              <a:ext uri="{FF2B5EF4-FFF2-40B4-BE49-F238E27FC236}">
                <a16:creationId xmlns:a16="http://schemas.microsoft.com/office/drawing/2014/main" id="{43E3D77C-3C21-C787-5A78-C0EC635925B0}"/>
              </a:ext>
            </a:extLst>
          </p:cNvPr>
          <p:cNvSpPr>
            <a:spLocks noGrp="1"/>
          </p:cNvSpPr>
          <p:nvPr>
            <p:ph type="title"/>
          </p:nvPr>
        </p:nvSpPr>
        <p:spPr>
          <a:xfrm>
            <a:off x="2657475" y="69850"/>
            <a:ext cx="8086725" cy="428505"/>
          </a:xfrm>
        </p:spPr>
        <p:txBody>
          <a:bodyPr>
            <a:normAutofit fontScale="90000"/>
          </a:bodyPr>
          <a:lstStyle/>
          <a:p>
            <a:r>
              <a:rPr lang="en-IN" dirty="0">
                <a:latin typeface="Times New Roman" panose="02020603050405020304" pitchFamily="18" charset="0"/>
                <a:cs typeface="Times New Roman" panose="02020603050405020304" pitchFamily="18" charset="0"/>
              </a:rPr>
              <a:t>Message Format in CoAP: </a:t>
            </a:r>
          </a:p>
        </p:txBody>
      </p:sp>
      <p:sp>
        <p:nvSpPr>
          <p:cNvPr id="3" name="Content Placeholder 2">
            <a:extLst>
              <a:ext uri="{FF2B5EF4-FFF2-40B4-BE49-F238E27FC236}">
                <a16:creationId xmlns:a16="http://schemas.microsoft.com/office/drawing/2014/main" id="{40899157-E9AA-260D-84B1-C4EDB9292B77}"/>
              </a:ext>
            </a:extLst>
          </p:cNvPr>
          <p:cNvSpPr txBox="1">
            <a:spLocks/>
          </p:cNvSpPr>
          <p:nvPr/>
        </p:nvSpPr>
        <p:spPr>
          <a:xfrm>
            <a:off x="66674" y="4479925"/>
            <a:ext cx="12125325" cy="2418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rgbClr val="000000"/>
                </a:solidFill>
                <a:latin typeface="Times New Roman" panose="02020603050405020304" pitchFamily="18" charset="0"/>
                <a:cs typeface="Times New Roman" panose="02020603050405020304" pitchFamily="18" charset="0"/>
              </a:rPr>
              <a:t>The message header is fixed-size 4 bytes followed by message which consists of variable-length token value (0 to 8 bytes size), optional options and payload.</a:t>
            </a:r>
          </a:p>
          <a:p>
            <a:r>
              <a:rPr lang="en-US" sz="1500" i="1" dirty="0">
                <a:solidFill>
                  <a:srgbClr val="000000"/>
                </a:solidFill>
                <a:latin typeface="Times New Roman" panose="02020603050405020304" pitchFamily="18" charset="0"/>
                <a:cs typeface="Times New Roman" panose="02020603050405020304" pitchFamily="18" charset="0"/>
              </a:rPr>
              <a:t>Version (Ver) </a:t>
            </a:r>
            <a:r>
              <a:rPr lang="en-US" sz="1500" dirty="0">
                <a:solidFill>
                  <a:srgbClr val="000000"/>
                </a:solidFill>
                <a:latin typeface="Times New Roman" panose="02020603050405020304" pitchFamily="18" charset="0"/>
                <a:cs typeface="Times New Roman" panose="02020603050405020304" pitchFamily="18" charset="0"/>
              </a:rPr>
              <a:t>field of CoAP is a version number which is of 2 bits.</a:t>
            </a:r>
          </a:p>
          <a:p>
            <a:r>
              <a:rPr lang="en-US" sz="1500" i="1" dirty="0">
                <a:solidFill>
                  <a:srgbClr val="000000"/>
                </a:solidFill>
                <a:latin typeface="Times New Roman" panose="02020603050405020304" pitchFamily="18" charset="0"/>
                <a:cs typeface="Times New Roman" panose="02020603050405020304" pitchFamily="18" charset="0"/>
              </a:rPr>
              <a:t>Type (T) </a:t>
            </a:r>
            <a:r>
              <a:rPr lang="en-US" sz="1500" dirty="0">
                <a:solidFill>
                  <a:srgbClr val="000000"/>
                </a:solidFill>
                <a:latin typeface="Times New Roman" panose="02020603050405020304" pitchFamily="18" charset="0"/>
                <a:cs typeface="Times New Roman" panose="02020603050405020304" pitchFamily="18" charset="0"/>
              </a:rPr>
              <a:t>is made of 2 bits: 0 for confirmable, 1 for non-confirmable, 2 for ACK and 3 for reset. </a:t>
            </a:r>
          </a:p>
          <a:p>
            <a:r>
              <a:rPr lang="en-US" sz="1500" i="1" dirty="0">
                <a:solidFill>
                  <a:srgbClr val="000000"/>
                </a:solidFill>
                <a:latin typeface="Times New Roman" panose="02020603050405020304" pitchFamily="18" charset="0"/>
                <a:cs typeface="Times New Roman" panose="02020603050405020304" pitchFamily="18" charset="0"/>
              </a:rPr>
              <a:t>Token</a:t>
            </a:r>
            <a:r>
              <a:rPr lang="en-US" sz="1500" dirty="0">
                <a:latin typeface="Times New Roman" panose="02020603050405020304" pitchFamily="18" charset="0"/>
                <a:cs typeface="Times New Roman" panose="02020603050405020304" pitchFamily="18" charset="0"/>
              </a:rPr>
              <a:t> </a:t>
            </a:r>
            <a:r>
              <a:rPr lang="en-US" sz="1500" i="1" dirty="0">
                <a:solidFill>
                  <a:srgbClr val="000000"/>
                </a:solidFill>
                <a:latin typeface="Times New Roman" panose="02020603050405020304" pitchFamily="18" charset="0"/>
                <a:cs typeface="Times New Roman" panose="02020603050405020304" pitchFamily="18" charset="0"/>
              </a:rPr>
              <a:t>Length (TKL) </a:t>
            </a:r>
            <a:r>
              <a:rPr lang="en-US" sz="1500" dirty="0">
                <a:solidFill>
                  <a:srgbClr val="000000"/>
                </a:solidFill>
                <a:latin typeface="Times New Roman" panose="02020603050405020304" pitchFamily="18" charset="0"/>
                <a:cs typeface="Times New Roman" panose="02020603050405020304" pitchFamily="18" charset="0"/>
              </a:rPr>
              <a:t>is of 4 bits. The size of variable-length token field is between 0 and 8 bytes. </a:t>
            </a:r>
          </a:p>
          <a:p>
            <a:r>
              <a:rPr lang="en-US" sz="1500" i="1" dirty="0">
                <a:solidFill>
                  <a:srgbClr val="000000"/>
                </a:solidFill>
                <a:latin typeface="Times New Roman" panose="02020603050405020304" pitchFamily="18" charset="0"/>
                <a:cs typeface="Times New Roman" panose="02020603050405020304" pitchFamily="18" charset="0"/>
              </a:rPr>
              <a:t>CODE </a:t>
            </a:r>
            <a:r>
              <a:rPr lang="en-US" sz="1500" dirty="0">
                <a:solidFill>
                  <a:srgbClr val="000000"/>
                </a:solidFill>
                <a:latin typeface="Times New Roman" panose="02020603050405020304" pitchFamily="18" charset="0"/>
                <a:cs typeface="Times New Roman" panose="02020603050405020304" pitchFamily="18" charset="0"/>
              </a:rPr>
              <a:t>is of 8 bits out of which 3 most significant bits for class (0 to 7 in decimal) and 5 least significant bits for code (00 to 31 in decimal) in the form </a:t>
            </a:r>
            <a:r>
              <a:rPr lang="en-US" sz="1500" dirty="0" err="1">
                <a:solidFill>
                  <a:srgbClr val="000000"/>
                </a:solidFill>
                <a:latin typeface="Times New Roman" panose="02020603050405020304" pitchFamily="18" charset="0"/>
                <a:cs typeface="Times New Roman" panose="02020603050405020304" pitchFamily="18" charset="0"/>
              </a:rPr>
              <a:t>x.yy</a:t>
            </a:r>
            <a:r>
              <a:rPr lang="en-US" sz="1500" dirty="0">
                <a:solidFill>
                  <a:srgbClr val="000000"/>
                </a:solidFill>
                <a:latin typeface="Times New Roman" panose="02020603050405020304" pitchFamily="18" charset="0"/>
                <a:cs typeface="Times New Roman" panose="02020603050405020304" pitchFamily="18" charset="0"/>
              </a:rPr>
              <a:t>. </a:t>
            </a:r>
          </a:p>
          <a:p>
            <a:r>
              <a:rPr lang="en-US" sz="1500" i="1" dirty="0">
                <a:solidFill>
                  <a:srgbClr val="000000"/>
                </a:solidFill>
                <a:latin typeface="Times New Roman" panose="02020603050405020304" pitchFamily="18" charset="0"/>
                <a:cs typeface="Times New Roman" panose="02020603050405020304" pitchFamily="18" charset="0"/>
              </a:rPr>
              <a:t>Message ID </a:t>
            </a:r>
            <a:r>
              <a:rPr lang="en-US" sz="1500" dirty="0">
                <a:solidFill>
                  <a:srgbClr val="000000"/>
                </a:solidFill>
                <a:latin typeface="Times New Roman" panose="02020603050405020304" pitchFamily="18" charset="0"/>
                <a:cs typeface="Times New Roman" panose="02020603050405020304" pitchFamily="18" charset="0"/>
              </a:rPr>
              <a:t>is of 8 bits for detecting message duplication, and to match ACK message with CON/NON message.</a:t>
            </a:r>
            <a:r>
              <a:rPr lang="en-US" sz="1500" dirty="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336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8263-A8EE-5C53-0EF1-32492B257144}"/>
              </a:ext>
            </a:extLst>
          </p:cNvPr>
          <p:cNvSpPr>
            <a:spLocks noGrp="1"/>
          </p:cNvSpPr>
          <p:nvPr>
            <p:ph type="title"/>
          </p:nvPr>
        </p:nvSpPr>
        <p:spPr>
          <a:xfrm>
            <a:off x="90487" y="55562"/>
            <a:ext cx="12011025" cy="625475"/>
          </a:xfrm>
        </p:spPr>
        <p:txBody>
          <a:bodyPr>
            <a:normAutofit fontScale="90000"/>
          </a:bodyPr>
          <a:lstStyle/>
          <a:p>
            <a:pPr algn="ctr"/>
            <a:r>
              <a:rPr lang="en-US" sz="4000" dirty="0">
                <a:latin typeface="Times New Roman" panose="02020603050405020304" pitchFamily="18" charset="0"/>
                <a:cs typeface="Times New Roman" panose="02020603050405020304" pitchFamily="18" charset="0"/>
              </a:rPr>
              <a:t>Message Queue Telemetry Transport Protocol (MQTT)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ABB29B-FA3A-23EE-A31D-933F3AC1B674}"/>
              </a:ext>
            </a:extLst>
          </p:cNvPr>
          <p:cNvSpPr>
            <a:spLocks noGrp="1"/>
          </p:cNvSpPr>
          <p:nvPr>
            <p:ph idx="1"/>
          </p:nvPr>
        </p:nvSpPr>
        <p:spPr>
          <a:xfrm>
            <a:off x="228599" y="828674"/>
            <a:ext cx="11801475" cy="5827413"/>
          </a:xfrm>
        </p:spPr>
        <p:txBody>
          <a:bodyPr/>
          <a:lstStyle/>
          <a:p>
            <a:pPr marL="0" indent="0">
              <a:buNone/>
            </a:pPr>
            <a:r>
              <a:rPr lang="en-US" sz="1800" b="0" i="0" dirty="0">
                <a:solidFill>
                  <a:srgbClr val="000000"/>
                </a:solidFill>
                <a:effectLst/>
                <a:latin typeface="Times New Roman" panose="02020603050405020304" pitchFamily="18" charset="0"/>
                <a:cs typeface="Times New Roman" panose="02020603050405020304" pitchFamily="18" charset="0"/>
              </a:rPr>
              <a:t>The protocol is suitable for constrained devices. It provides high throughput and low latency than CoAP. It supports multicast communication, and uses the publish-subscribe model as discussed before. </a:t>
            </a:r>
          </a:p>
          <a:p>
            <a:r>
              <a:rPr lang="en-US" sz="2000" b="0" i="0" dirty="0">
                <a:solidFill>
                  <a:srgbClr val="000000"/>
                </a:solidFill>
                <a:effectLst/>
                <a:latin typeface="Times New Roman" panose="02020603050405020304" pitchFamily="18" charset="0"/>
                <a:cs typeface="Times New Roman" panose="02020603050405020304" pitchFamily="18" charset="0"/>
              </a:rPr>
              <a:t>QoS Level 0: The sender tries </a:t>
            </a:r>
            <a:r>
              <a:rPr lang="en-US" sz="2000" b="0" i="1" dirty="0">
                <a:solidFill>
                  <a:srgbClr val="000000"/>
                </a:solidFill>
                <a:effectLst/>
                <a:latin typeface="Times New Roman" panose="02020603050405020304" pitchFamily="18" charset="0"/>
                <a:cs typeface="Times New Roman" panose="02020603050405020304" pitchFamily="18" charset="0"/>
              </a:rPr>
              <a:t>at most once </a:t>
            </a:r>
            <a:r>
              <a:rPr lang="en-US" sz="2000" b="0" i="0" dirty="0">
                <a:solidFill>
                  <a:srgbClr val="000000"/>
                </a:solidFill>
                <a:effectLst/>
                <a:latin typeface="Times New Roman" panose="02020603050405020304" pitchFamily="18" charset="0"/>
                <a:cs typeface="Times New Roman" panose="02020603050405020304" pitchFamily="18" charset="0"/>
              </a:rPr>
              <a:t>and the delivery is not guaranteed. The receiver does not send an acknowledgment. The message is neither stored nor re-transmitted. This is simple and has a low overhead. </a:t>
            </a:r>
          </a:p>
          <a:p>
            <a:r>
              <a:rPr lang="en-US" sz="2000" b="0" i="0" dirty="0">
                <a:solidFill>
                  <a:srgbClr val="000000"/>
                </a:solidFill>
                <a:effectLst/>
                <a:latin typeface="Times New Roman" panose="02020603050405020304" pitchFamily="18" charset="0"/>
                <a:cs typeface="Times New Roman" panose="02020603050405020304" pitchFamily="18" charset="0"/>
              </a:rPr>
              <a:t>QoS Level 1: The sender stores and retransmit multiple times till the receipt of the acknowledgment from the receiver, that is, </a:t>
            </a:r>
            <a:r>
              <a:rPr lang="en-US" sz="2000" b="0" i="1" dirty="0">
                <a:solidFill>
                  <a:srgbClr val="000000"/>
                </a:solidFill>
                <a:effectLst/>
                <a:latin typeface="Times New Roman" panose="02020603050405020304" pitchFamily="18" charset="0"/>
                <a:cs typeface="Times New Roman" panose="02020603050405020304" pitchFamily="18" charset="0"/>
              </a:rPr>
              <a:t>at-least once</a:t>
            </a:r>
            <a:r>
              <a:rPr lang="en-US" sz="2000" b="0" i="0" dirty="0">
                <a:solidFill>
                  <a:srgbClr val="000000"/>
                </a:solidFill>
                <a:effectLst/>
                <a:latin typeface="Times New Roman" panose="02020603050405020304" pitchFamily="18" charset="0"/>
                <a:cs typeface="Times New Roman" panose="02020603050405020304" pitchFamily="18" charset="0"/>
              </a:rPr>
              <a:t>. The delivery is guaranteed, however, duplicate message is possible.</a:t>
            </a:r>
          </a:p>
          <a:p>
            <a:r>
              <a:rPr lang="en-US" sz="2000" b="0" i="0" dirty="0">
                <a:solidFill>
                  <a:srgbClr val="000000"/>
                </a:solidFill>
                <a:effectLst/>
                <a:latin typeface="Times New Roman" panose="02020603050405020304" pitchFamily="18" charset="0"/>
                <a:cs typeface="Times New Roman" panose="02020603050405020304" pitchFamily="18" charset="0"/>
              </a:rPr>
              <a:t>QoS Level 2: The message is delivered only once, that is </a:t>
            </a:r>
            <a:r>
              <a:rPr lang="en-US" sz="2000" b="0" i="1" dirty="0">
                <a:solidFill>
                  <a:srgbClr val="000000"/>
                </a:solidFill>
                <a:effectLst/>
                <a:latin typeface="Times New Roman" panose="02020603050405020304" pitchFamily="18" charset="0"/>
                <a:cs typeface="Times New Roman" panose="02020603050405020304" pitchFamily="18" charset="0"/>
              </a:rPr>
              <a:t>exactly once</a:t>
            </a:r>
            <a:r>
              <a:rPr lang="en-US" sz="2000" b="0" i="0" dirty="0">
                <a:solidFill>
                  <a:srgbClr val="000000"/>
                </a:solidFill>
                <a:effectLst/>
                <a:latin typeface="Times New Roman" panose="02020603050405020304" pitchFamily="18" charset="0"/>
                <a:cs typeface="Times New Roman" panose="02020603050405020304" pitchFamily="18" charset="0"/>
              </a:rPr>
              <a:t>. For example, billing system (invoice).</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BD6290-A1DC-7DC5-E24E-D1B77BB03D88}"/>
              </a:ext>
            </a:extLst>
          </p:cNvPr>
          <p:cNvPicPr>
            <a:picLocks noChangeAspect="1"/>
          </p:cNvPicPr>
          <p:nvPr/>
        </p:nvPicPr>
        <p:blipFill>
          <a:blip r:embed="rId2"/>
          <a:stretch>
            <a:fillRect/>
          </a:stretch>
        </p:blipFill>
        <p:spPr>
          <a:xfrm>
            <a:off x="2524125" y="3843782"/>
            <a:ext cx="5900736" cy="2958656"/>
          </a:xfrm>
          <a:prstGeom prst="rect">
            <a:avLst/>
          </a:prstGeom>
        </p:spPr>
      </p:pic>
    </p:spTree>
    <p:extLst>
      <p:ext uri="{BB962C8B-B14F-4D97-AF65-F5344CB8AC3E}">
        <p14:creationId xmlns:p14="http://schemas.microsoft.com/office/powerpoint/2010/main" val="3892196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BF3F-DCB2-0E42-41FC-741C7D32741E}"/>
              </a:ext>
            </a:extLst>
          </p:cNvPr>
          <p:cNvSpPr>
            <a:spLocks noGrp="1"/>
          </p:cNvSpPr>
          <p:nvPr>
            <p:ph type="title"/>
          </p:nvPr>
        </p:nvSpPr>
        <p:spPr>
          <a:xfrm>
            <a:off x="838200" y="365125"/>
            <a:ext cx="10515600" cy="471637"/>
          </a:xfrm>
        </p:spPr>
        <p:txBody>
          <a:bodyPr>
            <a:normAutofit fontScale="90000"/>
          </a:bodyPr>
          <a:lstStyle/>
          <a:p>
            <a:r>
              <a:rPr lang="en-US" dirty="0">
                <a:latin typeface="Times New Roman" panose="02020603050405020304" pitchFamily="18" charset="0"/>
                <a:cs typeface="Times New Roman" panose="02020603050405020304" pitchFamily="18" charset="0"/>
              </a:rPr>
              <a:t>MQTT Wild Cards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DC2FAC-0161-7BF9-A315-501044464623}"/>
              </a:ext>
            </a:extLst>
          </p:cNvPr>
          <p:cNvSpPr>
            <a:spLocks noGrp="1"/>
          </p:cNvSpPr>
          <p:nvPr>
            <p:ph idx="1"/>
          </p:nvPr>
        </p:nvSpPr>
        <p:spPr>
          <a:xfrm>
            <a:off x="838200" y="992038"/>
            <a:ext cx="10515600" cy="5184925"/>
          </a:xfrm>
        </p:spPr>
        <p:txBody>
          <a:bodyPr>
            <a:normAutofit/>
          </a:bodyPr>
          <a:lstStyle/>
          <a:p>
            <a:pPr algn="just"/>
            <a:r>
              <a:rPr lang="en-US" sz="2400" b="0" i="1" dirty="0">
                <a:solidFill>
                  <a:srgbClr val="000000"/>
                </a:solidFill>
                <a:effectLst/>
                <a:latin typeface="Times New Roman" panose="02020603050405020304" pitchFamily="18" charset="0"/>
                <a:cs typeface="Times New Roman" panose="02020603050405020304" pitchFamily="18" charset="0"/>
              </a:rPr>
              <a:t>Wild card </a:t>
            </a:r>
            <a:r>
              <a:rPr lang="en-US" sz="2400" b="0" i="0" dirty="0">
                <a:solidFill>
                  <a:srgbClr val="000000"/>
                </a:solidFill>
                <a:effectLst/>
                <a:latin typeface="Times New Roman" panose="02020603050405020304" pitchFamily="18" charset="0"/>
                <a:cs typeface="Times New Roman" panose="02020603050405020304" pitchFamily="18" charset="0"/>
              </a:rPr>
              <a:t>is used by the subscriber, not the publisher</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to filter messages</a:t>
            </a:r>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b="0" i="0" dirty="0">
                <a:solidFill>
                  <a:srgbClr val="000000"/>
                </a:solidFill>
                <a:effectLst/>
                <a:latin typeface="Times New Roman" panose="02020603050405020304" pitchFamily="18" charset="0"/>
                <a:cs typeface="Times New Roman" panose="02020603050405020304" pitchFamily="18" charset="0"/>
              </a:rPr>
              <a:t>(+) Single level: This matches any string for a single topic level at the position in the topic filter (+). For example, topic filter </a:t>
            </a:r>
            <a:r>
              <a:rPr lang="en-US" sz="2400" b="0" i="0" dirty="0" err="1">
                <a:solidFill>
                  <a:srgbClr val="000000"/>
                </a:solidFill>
                <a:effectLst/>
                <a:latin typeface="Times New Roman" panose="02020603050405020304" pitchFamily="18" charset="0"/>
                <a:cs typeface="Times New Roman" panose="02020603050405020304" pitchFamily="18" charset="0"/>
              </a:rPr>
              <a:t>iot</a:t>
            </a:r>
            <a:r>
              <a:rPr lang="en-US" sz="2400" b="0" i="0" dirty="0">
                <a:solidFill>
                  <a:srgbClr val="000000"/>
                </a:solidFill>
                <a:effectLst/>
                <a:latin typeface="Times New Roman" panose="02020603050405020304" pitchFamily="18" charset="0"/>
                <a:cs typeface="Times New Roman" panose="02020603050405020304" pitchFamily="18" charset="0"/>
              </a:rPr>
              <a:t>/+/EEG</a:t>
            </a:r>
            <a:r>
              <a:rPr lang="en-US" sz="2400" dirty="0">
                <a:latin typeface="Times New Roman" panose="02020603050405020304" pitchFamily="18" charset="0"/>
                <a:cs typeface="Times New Roman" panose="02020603050405020304" pitchFamily="18" charset="0"/>
              </a:rPr>
              <a:t> </a:t>
            </a:r>
            <a:r>
              <a:rPr lang="en-IN" sz="2400" b="0" i="0">
                <a:solidFill>
                  <a:srgbClr val="000000"/>
                </a:solidFill>
                <a:effectLst/>
                <a:latin typeface="Times New Roman" panose="02020603050405020304" pitchFamily="18" charset="0"/>
                <a:cs typeface="Times New Roman" panose="02020603050405020304" pitchFamily="18" charset="0"/>
              </a:rPr>
              <a:t>publishes iot</a:t>
            </a:r>
            <a:r>
              <a:rPr lang="en-IN" sz="2400" b="0" i="0" dirty="0">
                <a:solidFill>
                  <a:srgbClr val="000000"/>
                </a:solidFill>
                <a:effectLst/>
                <a:latin typeface="Times New Roman" panose="02020603050405020304" pitchFamily="18" charset="0"/>
                <a:cs typeface="Times New Roman" panose="02020603050405020304" pitchFamily="18" charset="0"/>
              </a:rPr>
              <a:t>/sensor </a:t>
            </a:r>
            <a:r>
              <a:rPr lang="en-IN" sz="2400" b="0" i="0" dirty="0" err="1">
                <a:solidFill>
                  <a:srgbClr val="000000"/>
                </a:solidFill>
                <a:effectLst/>
                <a:latin typeface="Times New Roman" panose="02020603050405020304" pitchFamily="18" charset="0"/>
                <a:cs typeface="Times New Roman" panose="02020603050405020304" pitchFamily="18" charset="0"/>
              </a:rPr>
              <a:t>libelium</a:t>
            </a:r>
            <a:r>
              <a:rPr lang="en-IN" sz="2400" b="0" i="0" dirty="0">
                <a:solidFill>
                  <a:srgbClr val="000000"/>
                </a:solidFill>
                <a:effectLst/>
                <a:latin typeface="Times New Roman" panose="02020603050405020304" pitchFamily="18" charset="0"/>
                <a:cs typeface="Times New Roman" panose="02020603050405020304" pitchFamily="18" charset="0"/>
              </a:rPr>
              <a:t>/EEG,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/EEG,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/sensor5/EEG amongst others.</a:t>
            </a:r>
          </a:p>
          <a:p>
            <a:pPr algn="just"/>
            <a:r>
              <a:rPr lang="en-IN" sz="2400" b="0" i="1"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0000"/>
                </a:solidFill>
                <a:effectLst/>
                <a:latin typeface="Times New Roman" panose="02020603050405020304" pitchFamily="18" charset="0"/>
                <a:cs typeface="Times New Roman" panose="02020603050405020304" pitchFamily="18" charset="0"/>
              </a:rPr>
              <a:t>(#) Multi-level: This matches any string for zero or multiple topic levels at the end of topic filter. For example, if we want to receive all the messages related to all the </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 of IoT, we use topic filter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 We then receive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/EEG,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/ECG,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/EEG/</a:t>
            </a:r>
            <a:r>
              <a:rPr lang="en-IN" sz="2400" b="0" i="0" dirty="0" err="1">
                <a:solidFill>
                  <a:srgbClr val="000000"/>
                </a:solidFill>
                <a:effectLst/>
                <a:latin typeface="Times New Roman" panose="02020603050405020304" pitchFamily="18" charset="0"/>
                <a:cs typeface="Times New Roman" panose="02020603050405020304" pitchFamily="18" charset="0"/>
              </a:rPr>
              <a:t>singleChannel</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/EEG/</a:t>
            </a:r>
            <a:r>
              <a:rPr lang="en-IN" sz="2400" b="0" i="0" dirty="0" err="1">
                <a:solidFill>
                  <a:srgbClr val="000000"/>
                </a:solidFill>
                <a:effectLst/>
                <a:latin typeface="Times New Roman" panose="02020603050405020304" pitchFamily="18" charset="0"/>
                <a:cs typeface="Times New Roman" panose="02020603050405020304" pitchFamily="18" charset="0"/>
              </a:rPr>
              <a:t>singleChannel</a:t>
            </a:r>
            <a:r>
              <a:rPr lang="en-IN" sz="2400" b="0" i="0" dirty="0">
                <a:solidFill>
                  <a:srgbClr val="000000"/>
                </a:solidFill>
                <a:effectLst/>
                <a:latin typeface="Times New Roman" panose="02020603050405020304" pitchFamily="18" charset="0"/>
                <a:cs typeface="Times New Roman" panose="02020603050405020304" pitchFamily="18" charset="0"/>
              </a:rPr>
              <a:t>/5, </a:t>
            </a:r>
            <a:r>
              <a:rPr lang="en-IN" sz="2400" b="0" i="0" dirty="0" err="1">
                <a:solidFill>
                  <a:srgbClr val="000000"/>
                </a:solidFill>
                <a:effectLst/>
                <a:latin typeface="Times New Roman" panose="02020603050405020304" pitchFamily="18" charset="0"/>
                <a:cs typeface="Times New Roman" panose="02020603050405020304" pitchFamily="18" charset="0"/>
              </a:rPr>
              <a:t>iot</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ehealthSens</a:t>
            </a:r>
            <a:r>
              <a:rPr lang="en-IN" sz="2400" b="0" i="0" dirty="0">
                <a:solidFill>
                  <a:srgbClr val="000000"/>
                </a:solidFill>
                <a:effectLst/>
                <a:latin typeface="Times New Roman" panose="02020603050405020304" pitchFamily="18" charset="0"/>
                <a:cs typeface="Times New Roman" panose="02020603050405020304" pitchFamily="18" charset="0"/>
              </a:rPr>
              <a:t>/battery amongst others.</a:t>
            </a:r>
            <a:r>
              <a:rPr lang="en-IN" sz="2400" dirty="0">
                <a:latin typeface="Times New Roman" panose="02020603050405020304" pitchFamily="18" charset="0"/>
                <a:cs typeface="Times New Roman" panose="02020603050405020304" pitchFamily="18" charset="0"/>
              </a:rPr>
              <a:t> </a:t>
            </a:r>
            <a:br>
              <a:rPr lang="en-IN" sz="2400"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37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CFB4-5D40-E246-3E7B-334FADEAEEE9}"/>
              </a:ext>
            </a:extLst>
          </p:cNvPr>
          <p:cNvSpPr>
            <a:spLocks noGrp="1"/>
          </p:cNvSpPr>
          <p:nvPr>
            <p:ph type="title"/>
          </p:nvPr>
        </p:nvSpPr>
        <p:spPr>
          <a:xfrm>
            <a:off x="838200" y="136526"/>
            <a:ext cx="10515600" cy="523396"/>
          </a:xfrm>
        </p:spPr>
        <p:txBody>
          <a:bodyPr>
            <a:normAutofit fontScale="90000"/>
          </a:bodyPr>
          <a:lstStyle/>
          <a:p>
            <a:pPr algn="ctr"/>
            <a:r>
              <a:rPr lang="en-US" dirty="0"/>
              <a:t>IEEE 802.15.4 Protocol</a:t>
            </a:r>
            <a:endParaRPr lang="en-IN" dirty="0"/>
          </a:p>
        </p:txBody>
      </p:sp>
      <p:sp>
        <p:nvSpPr>
          <p:cNvPr id="3" name="Content Placeholder 2">
            <a:extLst>
              <a:ext uri="{FF2B5EF4-FFF2-40B4-BE49-F238E27FC236}">
                <a16:creationId xmlns:a16="http://schemas.microsoft.com/office/drawing/2014/main" id="{6A33C073-1D86-EA4A-2E28-387EED9D9619}"/>
              </a:ext>
            </a:extLst>
          </p:cNvPr>
          <p:cNvSpPr>
            <a:spLocks noGrp="1"/>
          </p:cNvSpPr>
          <p:nvPr>
            <p:ph idx="1"/>
          </p:nvPr>
        </p:nvSpPr>
        <p:spPr>
          <a:xfrm>
            <a:off x="180975" y="771524"/>
            <a:ext cx="11915775" cy="6086475"/>
          </a:xfrm>
        </p:spPr>
        <p:txBody>
          <a:bodyPr>
            <a:noAutofit/>
          </a:bodyPr>
          <a:lstStyle/>
          <a:p>
            <a:pPr algn="just"/>
            <a:r>
              <a:rPr lang="en-US" sz="1800" dirty="0"/>
              <a:t>IEEE 802.15.4 protocol has a low data rate, low complexity, long battery life, and short-range communication. </a:t>
            </a:r>
          </a:p>
          <a:p>
            <a:pPr algn="just"/>
            <a:r>
              <a:rPr lang="en-US" sz="1800" dirty="0"/>
              <a:t>This is meant for Wireless Personal Area Network (WPAN) which uses wearable devices.</a:t>
            </a:r>
          </a:p>
          <a:p>
            <a:pPr algn="just"/>
            <a:endParaRPr lang="en-US" sz="1600" dirty="0"/>
          </a:p>
          <a:p>
            <a:pPr marL="0" indent="0">
              <a:buNone/>
            </a:pPr>
            <a:r>
              <a:rPr lang="en-US" sz="2400" b="1" dirty="0"/>
              <a:t>Modulation Schemes for IEEE 802.15.4 Standard (</a:t>
            </a:r>
            <a:r>
              <a:rPr lang="en-US" sz="2400" b="1" dirty="0" err="1"/>
              <a:t>Bluetooth,Zigbee</a:t>
            </a:r>
            <a:r>
              <a:rPr lang="en-US" sz="2400" b="1" dirty="0"/>
              <a:t>)</a:t>
            </a:r>
          </a:p>
          <a:p>
            <a:r>
              <a:rPr lang="en-US" sz="1600" b="1" dirty="0"/>
              <a:t>Binary Phase Shift Keying (BPSK), Direct Sequence Spread Spectrum (DSSS), Amplitude Shift Keying (ASK)</a:t>
            </a:r>
          </a:p>
          <a:p>
            <a:r>
              <a:rPr lang="en-US" sz="1600" b="1" dirty="0"/>
              <a:t>Offset Quadrature Phase Shift Keying (O-QPSK)</a:t>
            </a:r>
          </a:p>
          <a:p>
            <a:pPr marL="285750" indent="-285750"/>
            <a:r>
              <a:rPr lang="en-US" sz="1800" dirty="0"/>
              <a:t>In O-QPSK, the in-phase (I) and quadrature (Q) components are offset by half a symbol period, which reduces the peak-to-average power ratio (PAPR) and improves efficiency in power-constrained devices.</a:t>
            </a:r>
          </a:p>
          <a:p>
            <a:pPr marL="285750" indent="-285750"/>
            <a:r>
              <a:rPr lang="en-US" sz="1800" dirty="0"/>
              <a:t>Provides a good balance between data rate and power efficiency.</a:t>
            </a:r>
          </a:p>
          <a:p>
            <a:pPr marL="285750" indent="-285750"/>
            <a:r>
              <a:rPr lang="en-US" sz="1800" dirty="0"/>
              <a:t>Less susceptible to errors caused by sudden phase shifts.</a:t>
            </a:r>
            <a:endParaRPr lang="en-US" sz="2000" dirty="0"/>
          </a:p>
          <a:p>
            <a:r>
              <a:rPr lang="en-US" sz="1600" b="1" dirty="0"/>
              <a:t>Chirp Spread Spectrum (CSS)</a:t>
            </a:r>
          </a:p>
          <a:p>
            <a:pPr marL="285750" indent="-285750"/>
            <a:r>
              <a:rPr lang="en-US" sz="1800" dirty="0"/>
              <a:t>CSS modulates the signal by sweeping (chirping) the carrier frequency over a wide band.</a:t>
            </a:r>
          </a:p>
          <a:p>
            <a:pPr marL="285750" indent="-285750"/>
            <a:r>
              <a:rPr lang="en-US" sz="1800" dirty="0"/>
              <a:t>Excellent resistance to interference and multipath effects.</a:t>
            </a:r>
          </a:p>
          <a:p>
            <a:pPr marL="285750" indent="-285750"/>
            <a:r>
              <a:rPr lang="en-US" sz="1800" dirty="0"/>
              <a:t>Suitable for long-range communication with low power.</a:t>
            </a:r>
          </a:p>
          <a:p>
            <a:pPr marL="285750" indent="-285750"/>
            <a:r>
              <a:rPr lang="en-US" sz="1800" dirty="0"/>
              <a:t>Typically results in lower data rates due to the spreading.</a:t>
            </a:r>
          </a:p>
        </p:txBody>
      </p:sp>
    </p:spTree>
    <p:extLst>
      <p:ext uri="{BB962C8B-B14F-4D97-AF65-F5344CB8AC3E}">
        <p14:creationId xmlns:p14="http://schemas.microsoft.com/office/powerpoint/2010/main" val="567345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2D9AB5-1885-6AF8-8E49-054108C294AE}"/>
              </a:ext>
            </a:extLst>
          </p:cNvPr>
          <p:cNvPicPr>
            <a:picLocks noGrp="1" noChangeAspect="1"/>
          </p:cNvPicPr>
          <p:nvPr>
            <p:ph idx="1"/>
          </p:nvPr>
        </p:nvPicPr>
        <p:blipFill rotWithShape="1">
          <a:blip r:embed="rId2"/>
          <a:srcRect l="5838" t="2954" b="2702"/>
          <a:stretch/>
        </p:blipFill>
        <p:spPr>
          <a:xfrm>
            <a:off x="0" y="0"/>
            <a:ext cx="4762500" cy="4015903"/>
          </a:xfrm>
        </p:spPr>
      </p:pic>
      <p:pic>
        <p:nvPicPr>
          <p:cNvPr id="3" name="Picture 2">
            <a:extLst>
              <a:ext uri="{FF2B5EF4-FFF2-40B4-BE49-F238E27FC236}">
                <a16:creationId xmlns:a16="http://schemas.microsoft.com/office/drawing/2014/main" id="{48DC1D40-7896-D705-6D87-E2F99CBCE41B}"/>
              </a:ext>
            </a:extLst>
          </p:cNvPr>
          <p:cNvPicPr>
            <a:picLocks noChangeAspect="1"/>
          </p:cNvPicPr>
          <p:nvPr/>
        </p:nvPicPr>
        <p:blipFill rotWithShape="1">
          <a:blip r:embed="rId3"/>
          <a:srcRect b="7092"/>
          <a:stretch/>
        </p:blipFill>
        <p:spPr>
          <a:xfrm>
            <a:off x="0" y="4237533"/>
            <a:ext cx="5320055" cy="2620468"/>
          </a:xfrm>
          <a:prstGeom prst="rect">
            <a:avLst/>
          </a:prstGeom>
        </p:spPr>
      </p:pic>
      <p:sp>
        <p:nvSpPr>
          <p:cNvPr id="4" name="Content Placeholder 2">
            <a:extLst>
              <a:ext uri="{FF2B5EF4-FFF2-40B4-BE49-F238E27FC236}">
                <a16:creationId xmlns:a16="http://schemas.microsoft.com/office/drawing/2014/main" id="{1E825388-3FF0-AE9D-881E-0EF038BECF08}"/>
              </a:ext>
            </a:extLst>
          </p:cNvPr>
          <p:cNvSpPr txBox="1">
            <a:spLocks/>
          </p:cNvSpPr>
          <p:nvPr/>
        </p:nvSpPr>
        <p:spPr>
          <a:xfrm>
            <a:off x="5524500" y="3428999"/>
            <a:ext cx="6524625" cy="3351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solidFill>
                  <a:srgbClr val="000000"/>
                </a:solidFill>
                <a:latin typeface="Times New Roman" panose="02020603050405020304" pitchFamily="18" charset="0"/>
                <a:cs typeface="Times New Roman" panose="02020603050405020304" pitchFamily="18" charset="0"/>
              </a:rPr>
              <a:t>For decimal zero, the up chirp goes from </a:t>
            </a:r>
            <a:r>
              <a:rPr lang="en-US" sz="1800" i="1" dirty="0">
                <a:solidFill>
                  <a:srgbClr val="000000"/>
                </a:solidFill>
                <a:latin typeface="Times New Roman" panose="02020603050405020304" pitchFamily="18" charset="0"/>
                <a:cs typeface="Times New Roman" panose="02020603050405020304" pitchFamily="18" charset="0"/>
              </a:rPr>
              <a:t>f</a:t>
            </a:r>
            <a:r>
              <a:rPr lang="en-US" sz="1800" dirty="0">
                <a:solidFill>
                  <a:srgbClr val="000000"/>
                </a:solidFill>
                <a:latin typeface="Times New Roman" panose="02020603050405020304" pitchFamily="18" charset="0"/>
                <a:cs typeface="Times New Roman" panose="02020603050405020304" pitchFamily="18" charset="0"/>
              </a:rPr>
              <a:t>low to </a:t>
            </a:r>
            <a:r>
              <a:rPr lang="en-US" sz="1800" i="1" dirty="0" err="1">
                <a:solidFill>
                  <a:srgbClr val="000000"/>
                </a:solidFill>
                <a:latin typeface="Times New Roman" panose="02020603050405020304" pitchFamily="18" charset="0"/>
                <a:cs typeface="Times New Roman" panose="02020603050405020304" pitchFamily="18" charset="0"/>
              </a:rPr>
              <a:t>f</a:t>
            </a:r>
            <a:r>
              <a:rPr lang="en-US" sz="1800" dirty="0" err="1">
                <a:solidFill>
                  <a:srgbClr val="000000"/>
                </a:solidFill>
                <a:latin typeface="Times New Roman" panose="02020603050405020304" pitchFamily="18" charset="0"/>
                <a:cs typeface="Times New Roman" panose="02020603050405020304" pitchFamily="18" charset="0"/>
              </a:rPr>
              <a:t>high</a:t>
            </a:r>
            <a:r>
              <a:rPr lang="en-US" sz="1800" dirty="0">
                <a:solidFill>
                  <a:srgbClr val="000000"/>
                </a:solidFill>
                <a:latin typeface="Times New Roman" panose="02020603050405020304" pitchFamily="18" charset="0"/>
                <a:cs typeface="Times New Roman" panose="02020603050405020304" pitchFamily="18" charset="0"/>
              </a:rPr>
              <a:t>. </a:t>
            </a:r>
          </a:p>
          <a:p>
            <a:pPr algn="just"/>
            <a:r>
              <a:rPr lang="en-US" sz="1800" dirty="0">
                <a:solidFill>
                  <a:srgbClr val="000000"/>
                </a:solidFill>
                <a:latin typeface="Times New Roman" panose="02020603050405020304" pitchFamily="18" charset="0"/>
                <a:cs typeface="Times New Roman" panose="02020603050405020304" pitchFamily="18" charset="0"/>
              </a:rPr>
              <a:t>For decimal 128, the chirp starts from the center frequency goes until </a:t>
            </a:r>
            <a:r>
              <a:rPr lang="en-US" sz="1800" i="1" dirty="0" err="1">
                <a:solidFill>
                  <a:srgbClr val="000000"/>
                </a:solidFill>
                <a:latin typeface="Times New Roman" panose="02020603050405020304" pitchFamily="18" charset="0"/>
                <a:cs typeface="Times New Roman" panose="02020603050405020304" pitchFamily="18" charset="0"/>
              </a:rPr>
              <a:t>f</a:t>
            </a:r>
            <a:r>
              <a:rPr lang="en-US" sz="1800" dirty="0" err="1">
                <a:solidFill>
                  <a:srgbClr val="000000"/>
                </a:solidFill>
                <a:latin typeface="Times New Roman" panose="02020603050405020304" pitchFamily="18" charset="0"/>
                <a:cs typeface="Times New Roman" panose="02020603050405020304" pitchFamily="18" charset="0"/>
              </a:rPr>
              <a:t>high</a:t>
            </a:r>
            <a:r>
              <a:rPr lang="en-US" sz="1800" dirty="0">
                <a:solidFill>
                  <a:srgbClr val="000000"/>
                </a:solidFill>
                <a:latin typeface="Times New Roman" panose="02020603050405020304" pitchFamily="18" charset="0"/>
                <a:cs typeface="Times New Roman" panose="02020603050405020304" pitchFamily="18" charset="0"/>
              </a:rPr>
              <a:t>. Again it resumes</a:t>
            </a:r>
            <a:r>
              <a:rPr lang="en-US" dirty="0">
                <a:latin typeface="Times New Roman" panose="02020603050405020304" pitchFamily="18" charset="0"/>
                <a:cs typeface="Times New Roman" panose="02020603050405020304" pitchFamily="18" charset="0"/>
              </a:rPr>
              <a:t> </a:t>
            </a:r>
            <a:r>
              <a:rPr lang="en-US" sz="1800" dirty="0">
                <a:solidFill>
                  <a:srgbClr val="000000"/>
                </a:solidFill>
                <a:latin typeface="Times New Roman" panose="02020603050405020304" pitchFamily="18" charset="0"/>
                <a:cs typeface="Times New Roman" panose="02020603050405020304" pitchFamily="18" charset="0"/>
              </a:rPr>
              <a:t>from 0 at the midpoint of the time interval and goes until center frequency. </a:t>
            </a:r>
          </a:p>
          <a:p>
            <a:pPr algn="just"/>
            <a:r>
              <a:rPr lang="en-US" sz="1800" dirty="0">
                <a:solidFill>
                  <a:srgbClr val="000000"/>
                </a:solidFill>
                <a:latin typeface="Times New Roman" panose="02020603050405020304" pitchFamily="18" charset="0"/>
                <a:cs typeface="Times New Roman" panose="02020603050405020304" pitchFamily="18" charset="0"/>
              </a:rPr>
              <a:t>Note that the chirp starts from the midpoint of frequency and resumes from the midpoint of the time interval because 128 is half of the allowed decimal 256. </a:t>
            </a:r>
          </a:p>
          <a:p>
            <a:pPr algn="just"/>
            <a:r>
              <a:rPr lang="en-US" sz="1800" dirty="0">
                <a:solidFill>
                  <a:srgbClr val="000000"/>
                </a:solidFill>
                <a:latin typeface="Times New Roman" panose="02020603050405020304" pitchFamily="18" charset="0"/>
                <a:cs typeface="Times New Roman" panose="02020603050405020304" pitchFamily="18" charset="0"/>
              </a:rPr>
              <a:t>Also, all segments of the chirp subtend an angle of 45 degrees from the time axis.</a:t>
            </a:r>
          </a:p>
          <a:p>
            <a:pPr algn="just"/>
            <a:r>
              <a:rPr lang="en-US" sz="1800" dirty="0">
                <a:solidFill>
                  <a:srgbClr val="000000"/>
                </a:solidFill>
                <a:latin typeface="Times New Roman" panose="02020603050405020304" pitchFamily="18" charset="0"/>
                <a:cs typeface="Times New Roman" panose="02020603050405020304" pitchFamily="18" charset="0"/>
              </a:rPr>
              <a:t>On similar lines, we can draw the modulated chirp for decimal 78.</a:t>
            </a:r>
          </a:p>
        </p:txBody>
      </p:sp>
      <p:sp>
        <p:nvSpPr>
          <p:cNvPr id="6" name="Title 1">
            <a:extLst>
              <a:ext uri="{FF2B5EF4-FFF2-40B4-BE49-F238E27FC236}">
                <a16:creationId xmlns:a16="http://schemas.microsoft.com/office/drawing/2014/main" id="{398D71C0-BD08-0351-1B0C-2887AAE914C4}"/>
              </a:ext>
            </a:extLst>
          </p:cNvPr>
          <p:cNvSpPr>
            <a:spLocks noGrp="1"/>
          </p:cNvSpPr>
          <p:nvPr>
            <p:ph type="title"/>
          </p:nvPr>
        </p:nvSpPr>
        <p:spPr>
          <a:xfrm>
            <a:off x="5038725" y="312264"/>
            <a:ext cx="7010400" cy="549275"/>
          </a:xfrm>
        </p:spPr>
        <p:txBody>
          <a:bodyPr>
            <a:noAutofit/>
          </a:bodyPr>
          <a:lstStyle/>
          <a:p>
            <a:r>
              <a:rPr lang="en-US" sz="3600" dirty="0">
                <a:latin typeface="Times New Roman" panose="02020603050405020304" pitchFamily="18" charset="0"/>
                <a:cs typeface="Times New Roman" panose="02020603050405020304" pitchFamily="18" charset="0"/>
              </a:rPr>
              <a:t>Modulation- Chirp Spread Spectrum</a:t>
            </a:r>
            <a:endParaRPr lang="en-IN" sz="36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91E7FBCD-1AF3-B2FF-3324-79A626688DF8}"/>
              </a:ext>
            </a:extLst>
          </p:cNvPr>
          <p:cNvSpPr txBox="1">
            <a:spLocks/>
          </p:cNvSpPr>
          <p:nvPr/>
        </p:nvSpPr>
        <p:spPr>
          <a:xfrm>
            <a:off x="5150097" y="1120743"/>
            <a:ext cx="6899028" cy="177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0000"/>
                </a:solidFill>
                <a:latin typeface="Times New Roman" panose="02020603050405020304" pitchFamily="18" charset="0"/>
                <a:cs typeface="Times New Roman" panose="02020603050405020304" pitchFamily="18" charset="0"/>
              </a:rPr>
              <a:t>In chirp spread spectrum, the information is encoded by a wideband linear frequency chirp which acts as a carrier signal. The frequency increases and decreases linearly with time in up chirp and down chirp.</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034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971B-74FD-F4E5-5A11-579251FC2109}"/>
              </a:ext>
            </a:extLst>
          </p:cNvPr>
          <p:cNvSpPr>
            <a:spLocks noGrp="1"/>
          </p:cNvSpPr>
          <p:nvPr>
            <p:ph type="title"/>
          </p:nvPr>
        </p:nvSpPr>
        <p:spPr>
          <a:xfrm>
            <a:off x="-34955" y="109486"/>
            <a:ext cx="4667865" cy="1325563"/>
          </a:xfrm>
        </p:spPr>
        <p:txBody>
          <a:bodyPr/>
          <a:lstStyle/>
          <a:p>
            <a:pPr algn="ctr"/>
            <a:r>
              <a:rPr lang="en-US" dirty="0"/>
              <a:t>IEEE 802.15.4 Protocol</a:t>
            </a:r>
            <a:endParaRPr lang="en-IN" dirty="0"/>
          </a:p>
        </p:txBody>
      </p:sp>
      <p:sp>
        <p:nvSpPr>
          <p:cNvPr id="7" name="TextBox 6">
            <a:extLst>
              <a:ext uri="{FF2B5EF4-FFF2-40B4-BE49-F238E27FC236}">
                <a16:creationId xmlns:a16="http://schemas.microsoft.com/office/drawing/2014/main" id="{36BB008D-386D-4524-C79F-5A002A208665}"/>
              </a:ext>
            </a:extLst>
          </p:cNvPr>
          <p:cNvSpPr txBox="1"/>
          <p:nvPr/>
        </p:nvSpPr>
        <p:spPr>
          <a:xfrm>
            <a:off x="4778477" y="365125"/>
            <a:ext cx="6892414" cy="6232475"/>
          </a:xfrm>
          <a:prstGeom prst="rect">
            <a:avLst/>
          </a:prstGeom>
          <a:noFill/>
        </p:spPr>
        <p:txBody>
          <a:bodyPr wrap="square">
            <a:spAutoFit/>
          </a:bodyPr>
          <a:lstStyle/>
          <a:p>
            <a:pPr marL="285750" indent="-285750">
              <a:buFont typeface="Arial" panose="020B0604020202020204" pitchFamily="34" charset="0"/>
              <a:buChar char="•"/>
            </a:pPr>
            <a:r>
              <a:rPr lang="en-US" sz="1900" b="1" dirty="0"/>
              <a:t>Physical layer (PHY):</a:t>
            </a:r>
            <a:r>
              <a:rPr lang="en-US" sz="1900" dirty="0"/>
              <a:t> responsible for transmitting and receiving data bits over the physical medium, such as radio waves. The PHY layer also defines the modulation and coding schemes used for data transmission.</a:t>
            </a:r>
          </a:p>
          <a:p>
            <a:pPr marL="285750" indent="-285750">
              <a:buFont typeface="Arial" panose="020B0604020202020204" pitchFamily="34" charset="0"/>
              <a:buChar char="•"/>
            </a:pPr>
            <a:r>
              <a:rPr lang="en-US" sz="1900" b="1" dirty="0"/>
              <a:t>MAC layer:</a:t>
            </a:r>
            <a:r>
              <a:rPr lang="en-US" sz="1900" dirty="0"/>
              <a:t> responsible for coordinating access to the shared wireless medium. It uses a carrier sense multiple access (CSMA) protocol with collision avoidance to prevent multiple devices from transmitting at the same time. The MAC layer also handles frame synchronization, error detection and correction, and security.</a:t>
            </a:r>
          </a:p>
          <a:p>
            <a:pPr marL="285750" indent="-285750">
              <a:buFont typeface="Arial" panose="020B0604020202020204" pitchFamily="34" charset="0"/>
              <a:buChar char="•"/>
            </a:pPr>
            <a:r>
              <a:rPr lang="en-US" sz="1900" b="1" dirty="0"/>
              <a:t>Service specific convergence sublayer:</a:t>
            </a:r>
            <a:r>
              <a:rPr lang="en-US" sz="1900" dirty="0"/>
              <a:t> provides a bridge between the MAC layer and the upper layers. It can be used to support different types of services, such as data, voice, and video.</a:t>
            </a:r>
          </a:p>
          <a:p>
            <a:pPr marL="285750" indent="-285750">
              <a:buFont typeface="Arial" panose="020B0604020202020204" pitchFamily="34" charset="0"/>
              <a:buChar char="•"/>
            </a:pPr>
            <a:r>
              <a:rPr lang="en-US" sz="1900" b="1" dirty="0"/>
              <a:t>Logic link control:</a:t>
            </a:r>
            <a:r>
              <a:rPr lang="en-US" sz="1900" dirty="0"/>
              <a:t> This layer is responsible for managing the logical link between two devices. It handles flow control, error recovery, and sequencing of data packets.</a:t>
            </a:r>
          </a:p>
          <a:p>
            <a:pPr marL="285750" indent="-285750">
              <a:buFont typeface="Arial" panose="020B0604020202020204" pitchFamily="34" charset="0"/>
              <a:buChar char="•"/>
            </a:pPr>
            <a:r>
              <a:rPr lang="en-US" sz="1900" b="1" dirty="0"/>
              <a:t>Upper layers:</a:t>
            </a:r>
            <a:r>
              <a:rPr lang="en-US" sz="1900" dirty="0"/>
              <a:t> These layers are not defined by the IEEE 802.15.4 standard and can vary depending on the specific application. They may include layers such as the network layer, transport layer, and application layer.</a:t>
            </a:r>
          </a:p>
        </p:txBody>
      </p:sp>
      <p:pic>
        <p:nvPicPr>
          <p:cNvPr id="5123" name="Picture 3">
            <a:extLst>
              <a:ext uri="{FF2B5EF4-FFF2-40B4-BE49-F238E27FC236}">
                <a16:creationId xmlns:a16="http://schemas.microsoft.com/office/drawing/2014/main" id="{785997F8-8F46-0B95-9E30-D1F026F9D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33" y="1513707"/>
            <a:ext cx="4097291" cy="534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702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31C1-5075-9A9D-EB17-C97FC4A0F040}"/>
              </a:ext>
            </a:extLst>
          </p:cNvPr>
          <p:cNvSpPr>
            <a:spLocks noGrp="1"/>
          </p:cNvSpPr>
          <p:nvPr>
            <p:ph type="title"/>
          </p:nvPr>
        </p:nvSpPr>
        <p:spPr>
          <a:xfrm>
            <a:off x="838200" y="212726"/>
            <a:ext cx="10515600" cy="324988"/>
          </a:xfrm>
        </p:spPr>
        <p:txBody>
          <a:bodyPr>
            <a:normAutofit fontScale="90000"/>
          </a:bodyPr>
          <a:lstStyle/>
          <a:p>
            <a:pPr algn="ctr"/>
            <a:r>
              <a:rPr lang="en-US" dirty="0"/>
              <a:t>Topology</a:t>
            </a:r>
            <a:endParaRPr lang="en-IN" dirty="0"/>
          </a:p>
        </p:txBody>
      </p:sp>
      <p:sp>
        <p:nvSpPr>
          <p:cNvPr id="3" name="Content Placeholder 2">
            <a:extLst>
              <a:ext uri="{FF2B5EF4-FFF2-40B4-BE49-F238E27FC236}">
                <a16:creationId xmlns:a16="http://schemas.microsoft.com/office/drawing/2014/main" id="{B9EEA8BD-D7EE-84C3-E5FF-DFF2B40B00F6}"/>
              </a:ext>
            </a:extLst>
          </p:cNvPr>
          <p:cNvSpPr>
            <a:spLocks noGrp="1"/>
          </p:cNvSpPr>
          <p:nvPr>
            <p:ph idx="1"/>
          </p:nvPr>
        </p:nvSpPr>
        <p:spPr>
          <a:xfrm>
            <a:off x="276225" y="781828"/>
            <a:ext cx="11077575" cy="5946776"/>
          </a:xfrm>
        </p:spPr>
        <p:txBody>
          <a:bodyPr>
            <a:normAutofit/>
          </a:bodyPr>
          <a:lstStyle/>
          <a:p>
            <a:pPr algn="just"/>
            <a:r>
              <a:rPr lang="en-US" dirty="0"/>
              <a:t>Zigbee or PAN Coordinator is the head coordinator who initiates, maintains, and controls the network. This acts as a gateway for connecting to other networks and is main powered.</a:t>
            </a:r>
          </a:p>
          <a:p>
            <a:pPr algn="just"/>
            <a:r>
              <a:rPr lang="en-US" dirty="0"/>
              <a:t> Zigbee Router or Full Function Device (FFD) acts as a router or at times PAN coordinator by relaying packets for extending the range. This is below the PAN coordinator in the hierarchy and allows communication with any device of the network.</a:t>
            </a:r>
          </a:p>
          <a:p>
            <a:pPr algn="just"/>
            <a:r>
              <a:rPr lang="en-US" dirty="0"/>
              <a:t> Zigbee Device or Reduced Function Device (RFD) is a very simple device that collects the data from things. This is the leaf node and battery-powered. RFD is below the FFD in the hierarchy.</a:t>
            </a:r>
            <a:endParaRPr lang="en-IN" dirty="0"/>
          </a:p>
        </p:txBody>
      </p:sp>
    </p:spTree>
    <p:extLst>
      <p:ext uri="{BB962C8B-B14F-4D97-AF65-F5344CB8AC3E}">
        <p14:creationId xmlns:p14="http://schemas.microsoft.com/office/powerpoint/2010/main" val="299494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7A3737-15CE-4426-6B17-1636C0F04F01}"/>
              </a:ext>
            </a:extLst>
          </p:cNvPr>
          <p:cNvPicPr>
            <a:picLocks noGrp="1" noChangeAspect="1"/>
          </p:cNvPicPr>
          <p:nvPr>
            <p:ph idx="1"/>
          </p:nvPr>
        </p:nvPicPr>
        <p:blipFill rotWithShape="1">
          <a:blip r:embed="rId2"/>
          <a:srcRect b="15873"/>
          <a:stretch/>
        </p:blipFill>
        <p:spPr>
          <a:xfrm>
            <a:off x="6572250" y="65086"/>
            <a:ext cx="5619751" cy="2278063"/>
          </a:xfrm>
        </p:spPr>
      </p:pic>
      <p:sp>
        <p:nvSpPr>
          <p:cNvPr id="3" name="Content Placeholder 2"/>
          <p:cNvSpPr txBox="1">
            <a:spLocks/>
          </p:cNvSpPr>
          <p:nvPr/>
        </p:nvSpPr>
        <p:spPr>
          <a:xfrm>
            <a:off x="109537" y="0"/>
            <a:ext cx="11972925" cy="68786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t>Star Topology: </a:t>
            </a:r>
          </a:p>
          <a:p>
            <a:r>
              <a:rPr lang="en-IN" dirty="0"/>
              <a:t>Both FFDs and RFDs are only connected to the </a:t>
            </a:r>
          </a:p>
          <a:p>
            <a:pPr marL="0" indent="0">
              <a:buNone/>
            </a:pPr>
            <a:r>
              <a:rPr lang="en-IN" dirty="0"/>
              <a:t>PAN coordinator.</a:t>
            </a:r>
          </a:p>
          <a:p>
            <a:r>
              <a:rPr lang="en-IN" dirty="0"/>
              <a:t>There is a single PAN coordinator and no router.</a:t>
            </a:r>
          </a:p>
          <a:p>
            <a:pPr marL="0" indent="0">
              <a:buFont typeface="Arial" panose="020B0604020202020204" pitchFamily="34" charset="0"/>
              <a:buNone/>
            </a:pPr>
            <a:r>
              <a:rPr lang="en-IN" b="1" dirty="0"/>
              <a:t>Mesh Topology: </a:t>
            </a:r>
          </a:p>
          <a:p>
            <a:pPr algn="just"/>
            <a:r>
              <a:rPr lang="en-IN" dirty="0"/>
              <a:t>The topology has one PAN coordinator and several FFDs and RFDs.</a:t>
            </a:r>
          </a:p>
          <a:p>
            <a:pPr algn="just"/>
            <a:r>
              <a:rPr lang="en-IN" dirty="0"/>
              <a:t>Any device can be connected to any other device if they are in their coverage area.</a:t>
            </a:r>
          </a:p>
          <a:p>
            <a:pPr algn="just"/>
            <a:r>
              <a:rPr lang="en-IN" dirty="0"/>
              <a:t>However, two RFDs cannot be connected.</a:t>
            </a:r>
          </a:p>
          <a:p>
            <a:pPr marL="0" indent="0">
              <a:buFont typeface="Arial" panose="020B0604020202020204" pitchFamily="34" charset="0"/>
              <a:buNone/>
            </a:pPr>
            <a:r>
              <a:rPr lang="en-US" b="1" dirty="0"/>
              <a:t>Cluster-Tree Topology: </a:t>
            </a:r>
          </a:p>
          <a:p>
            <a:r>
              <a:rPr lang="en-US" dirty="0"/>
              <a:t>There is a parent (PAN coordinator/FFD) and children (FFD/RFD) paradigm in this topology. </a:t>
            </a:r>
          </a:p>
          <a:p>
            <a:r>
              <a:rPr lang="en-US" dirty="0"/>
              <a:t>A cluster head is chosen and this broadcasts beacon frames to neighbors. </a:t>
            </a:r>
          </a:p>
          <a:p>
            <a:r>
              <a:rPr lang="en-US" dirty="0"/>
              <a:t>The neighboring device requests the cluster head acting as a parent to join the network. </a:t>
            </a:r>
          </a:p>
          <a:p>
            <a:r>
              <a:rPr lang="en-US" dirty="0"/>
              <a:t>Subsequently, this is added as a child node. Here, a large coverage area is achievable, however, it has high latency because of chained clusters. </a:t>
            </a:r>
            <a:endParaRPr lang="en-IN" dirty="0"/>
          </a:p>
        </p:txBody>
      </p:sp>
    </p:spTree>
    <p:extLst>
      <p:ext uri="{BB962C8B-B14F-4D97-AF65-F5344CB8AC3E}">
        <p14:creationId xmlns:p14="http://schemas.microsoft.com/office/powerpoint/2010/main" val="1334200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3049</TotalTime>
  <Words>4755</Words>
  <Application>Microsoft Office PowerPoint</Application>
  <PresentationFormat>Widescreen</PresentationFormat>
  <Paragraphs>253</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-apple-system</vt:lpstr>
      <vt:lpstr>Arial</vt:lpstr>
      <vt:lpstr>Calibri</vt:lpstr>
      <vt:lpstr>Calibri Light</vt:lpstr>
      <vt:lpstr>Times New Roman</vt:lpstr>
      <vt:lpstr>Office Theme</vt:lpstr>
      <vt:lpstr>PowerPoint Presentation</vt:lpstr>
      <vt:lpstr>WiFi IEEE 802.11 Protocol Layers</vt:lpstr>
      <vt:lpstr>Modulation Schemes for IEEE 802.11 Standard (WiFi)</vt:lpstr>
      <vt:lpstr>PowerPoint Presentation</vt:lpstr>
      <vt:lpstr>IEEE 802.15.4 Protocol</vt:lpstr>
      <vt:lpstr>Modulation- Chirp Spread Spectrum</vt:lpstr>
      <vt:lpstr>IEEE 802.15.4 Protocol</vt:lpstr>
      <vt:lpstr>Topology</vt:lpstr>
      <vt:lpstr>PowerPoint Presentation</vt:lpstr>
      <vt:lpstr>PowerPoint Presentation</vt:lpstr>
      <vt:lpstr>LoRaWAN Protocol</vt:lpstr>
      <vt:lpstr>Device Class</vt:lpstr>
      <vt:lpstr>Device Class</vt:lpstr>
      <vt:lpstr>Radio Propagation</vt:lpstr>
      <vt:lpstr>Link Budget</vt:lpstr>
      <vt:lpstr>Link Budget</vt:lpstr>
      <vt:lpstr>Rate Definitions</vt:lpstr>
      <vt:lpstr>PowerPoint Presentation</vt:lpstr>
      <vt:lpstr>Time of Air</vt:lpstr>
      <vt:lpstr>PowerPoint Presentation</vt:lpstr>
      <vt:lpstr>Example:</vt:lpstr>
      <vt:lpstr>PowerPoint Presentation</vt:lpstr>
      <vt:lpstr>Pure ALOHA vs Slotted ALOHA</vt:lpstr>
      <vt:lpstr>PowerPoint Presentation</vt:lpstr>
      <vt:lpstr>Time Slotted Channel Hopping (TSCH)</vt:lpstr>
      <vt:lpstr>PowerPoint Presentation</vt:lpstr>
      <vt:lpstr>https://youtu.be/U1qDoFs7HRs?si=xkGa8dUOOM5STxxM </vt:lpstr>
      <vt:lpstr>PowerPoint Presentation</vt:lpstr>
      <vt:lpstr>6LowPAN Stack</vt:lpstr>
      <vt:lpstr>6LowPAN Encapsulation Header</vt:lpstr>
      <vt:lpstr>IPv6 Header Compression using HC1</vt:lpstr>
      <vt:lpstr>IPv6 Header Compression using Improved Header Compression (IPHC)</vt:lpstr>
      <vt:lpstr>Fragment Header</vt:lpstr>
      <vt:lpstr>Mesh Addressing Header</vt:lpstr>
      <vt:lpstr>Routing Protocol in 6LowPAN (RPL)</vt:lpstr>
      <vt:lpstr>RPL Example</vt:lpstr>
      <vt:lpstr>Application Protocols</vt:lpstr>
      <vt:lpstr>Constrained Application Protocol (CoAP)</vt:lpstr>
      <vt:lpstr>Request/Response Models in CoAP:</vt:lpstr>
      <vt:lpstr>Separate Response in CON and NON in CoAP:</vt:lpstr>
      <vt:lpstr>Message Format in CoAP: </vt:lpstr>
      <vt:lpstr>Message Queue Telemetry Transport Protocol (MQTT)</vt:lpstr>
      <vt:lpstr>MQTT Wild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BCSE401L: Internet of Things Module-2: Standards and Protocols Lecture 3 : LoRaQAN</dc:title>
  <dc:creator>Anisha Natarajan</dc:creator>
  <cp:lastModifiedBy>Aastha Kumar</cp:lastModifiedBy>
  <cp:revision>57</cp:revision>
  <dcterms:created xsi:type="dcterms:W3CDTF">2024-01-29T09:41:24Z</dcterms:created>
  <dcterms:modified xsi:type="dcterms:W3CDTF">2024-12-03T02:44:41Z</dcterms:modified>
</cp:coreProperties>
</file>